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693" r:id="rId3"/>
    <p:sldId id="694" r:id="rId4"/>
    <p:sldId id="703" r:id="rId5"/>
    <p:sldId id="709" r:id="rId6"/>
    <p:sldId id="701" r:id="rId7"/>
    <p:sldId id="711" r:id="rId8"/>
    <p:sldId id="705" r:id="rId9"/>
    <p:sldId id="706" r:id="rId10"/>
    <p:sldId id="707" r:id="rId11"/>
    <p:sldId id="686" r:id="rId12"/>
    <p:sldId id="712" r:id="rId13"/>
    <p:sldId id="62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J Liu" initials="D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66"/>
    <a:srgbClr val="FFFF00"/>
    <a:srgbClr val="6087A8"/>
    <a:srgbClr val="718D97"/>
    <a:srgbClr val="A0B1BC"/>
    <a:srgbClr val="A5C6D2"/>
    <a:srgbClr val="E0EAF3"/>
    <a:srgbClr val="FBFBFB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3850" autoAdjust="0"/>
  </p:normalViewPr>
  <p:slideViewPr>
    <p:cSldViewPr snapToGrid="0">
      <p:cViewPr varScale="1">
        <p:scale>
          <a:sx n="81" d="100"/>
          <a:sy n="81" d="100"/>
        </p:scale>
        <p:origin x="77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7846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E982A-B542-4EE7-8433-4D0C4CF1EAD8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B6E98-ADEB-4214-85D3-BA5E6BEB5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61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B6E98-ADEB-4214-85D3-BA5E6BEB55D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782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B6E98-ADEB-4214-85D3-BA5E6BEB55D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132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endParaRPr lang="en-US" altLang="zh-CN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B6E98-ADEB-4214-85D3-BA5E6BEB55D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514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B6E98-ADEB-4214-85D3-BA5E6BEB55D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132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56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endParaRPr lang="en-US" altLang="zh-CN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B6E98-ADEB-4214-85D3-BA5E6BEB55D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92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endParaRPr lang="en-US" altLang="zh-CN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B6E98-ADEB-4214-85D3-BA5E6BEB55D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809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B6E98-ADEB-4214-85D3-BA5E6BEB55D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51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B6E98-ADEB-4214-85D3-BA5E6BEB55D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514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endParaRPr lang="en-US" altLang="zh-CN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B6E98-ADEB-4214-85D3-BA5E6BEB55D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809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endParaRPr lang="en-US" altLang="zh-CN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B6E98-ADEB-4214-85D3-BA5E6BEB55D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809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endParaRPr lang="en-US" altLang="zh-CN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B6E98-ADEB-4214-85D3-BA5E6BEB55D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809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endParaRPr lang="en-US" altLang="zh-CN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B6E98-ADEB-4214-85D3-BA5E6BEB55D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80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6AD8CB-FE3F-4646-ADE3-A954CF447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3C62013-0085-4B52-950B-FE654C34B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01E864-D8F2-43F5-898F-F440C033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8E35-3A39-4FB4-9ACB-C280FF64BFC5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1FCFB4-48C8-450E-9955-DF3620AA9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33A1B4-CC7A-4021-B72D-E16DBB598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C2E5-3241-43E1-A2C1-A1EB1E922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99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C64DA-04D4-46F0-87EA-3EDFF6C6D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5197EB-710E-4AE6-BA11-5951A5E5B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D7277A-36B6-45F1-83A1-56E901C4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8E35-3A39-4FB4-9ACB-C280FF64BFC5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98E1B7-A831-492A-B251-244641CE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72FCEF-314F-4B13-B556-2FA78C86D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C2E5-3241-43E1-A2C1-A1EB1E922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44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0536DB-943B-49C8-A341-8C7D9E7A95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4621BF-59BC-438D-90BB-D23B78471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85BD20-9F8A-4829-AEF9-63B21F4B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8E35-3A39-4FB4-9ACB-C280FF64BFC5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D03E76-A1F4-4C25-8B62-940E7E85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F5D001-7951-4AB9-B13F-037B99DF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C2E5-3241-43E1-A2C1-A1EB1E922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85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31D954-23F1-419A-B528-8F4708695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3F4B99-FBBB-47F2-95D0-5FACAEF8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AC2D57-30BF-4BD3-8365-D2A11B855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8E35-3A39-4FB4-9ACB-C280FF64BFC5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CD193B-08B7-4F57-86FD-E3562C17D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5F074B-AFDD-4B19-9046-BF60EAC71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C2E5-3241-43E1-A2C1-A1EB1E922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97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BCA953-3C78-4F61-8961-A8637BDB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FEA878-0ACF-4B4D-B98D-86CB0DDFF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08559D-7F40-437F-BEBD-B908362CC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8E35-3A39-4FB4-9ACB-C280FF64BFC5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1C1F35-3160-4813-A77C-11E537BA6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843501-F30C-4BA8-892B-CEDFDA04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C2E5-3241-43E1-A2C1-A1EB1E922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84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FE4471-1098-4FBF-8609-7500DBBC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1F6FEF-88A1-462C-B28E-3150F1522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D450045-A4FF-4A92-ABED-3327568D5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C16BF0-C07E-4BC5-8D9F-E8B7DAB1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8E35-3A39-4FB4-9ACB-C280FF64BFC5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AD238F-A92B-4934-B4F8-B7491BEA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D20050-40C5-4268-97E0-B7F291847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C2E5-3241-43E1-A2C1-A1EB1E922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68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7B66F9-BE22-49B9-8842-91AD737B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15B608-3071-4361-987C-5A6BB380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D05EBCA-3213-48E0-83CA-F3CAB2F9B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E5DE83F-67DE-4190-A552-6E0ED500D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4EED150-3C18-4B10-B60F-99E1F5EEB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80FCD7-BE76-42A1-A008-95DFEC60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8E35-3A39-4FB4-9ACB-C280FF64BFC5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F2CE6E4-299D-4310-A3F0-0195A545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4E3803-8D03-4BD9-BA74-EE228C5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C2E5-3241-43E1-A2C1-A1EB1E922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08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0F05F5-848E-4E43-BC81-9B5B0B690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CE1011B-CEB8-4673-87F2-4DCB7B23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8E35-3A39-4FB4-9ACB-C280FF64BFC5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C7D162-7F16-4FFF-99CC-211EF6DB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B0EFC4-AD74-43A7-82B7-7B0C7D71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C2E5-3241-43E1-A2C1-A1EB1E922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87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48ABF8D-4C20-4681-AB76-788E52126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8E35-3A39-4FB4-9ACB-C280FF64BFC5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6B28-5C8F-4171-A49D-65AD48DFB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3EE5E2-B985-4DAC-884B-74B58FEF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C2E5-3241-43E1-A2C1-A1EB1E922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07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BA4E09-36BF-4E85-931B-E7E44079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C2568C-21B1-4253-971A-BAA82C65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4CE0AC-0A4B-40C2-A553-3331775CA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F26BC9-387A-430B-A6A4-AEBAB1350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8E35-3A39-4FB4-9ACB-C280FF64BFC5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BEE593-BFAA-41E3-9AD5-CCC8FC8F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4E964B-CAF7-4011-9B7E-FDBD54618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C2E5-3241-43E1-A2C1-A1EB1E922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66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B11394-9172-4E11-B86E-6BA4479E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83BA64C-CDC2-451C-A43F-B0AB39210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ACC3E3-5E31-43AF-B84D-49D9ACC44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18A127-E215-4430-B00B-76D69A71F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8E35-3A39-4FB4-9ACB-C280FF64BFC5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924694-BD4C-447F-9E97-3F1CA3F5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5204DB-F525-43C6-88DA-1974B39A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C2E5-3241-43E1-A2C1-A1EB1E922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15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D9A8C90-4F4C-4DB1-A481-F08A94B0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DCBAD2-02ED-4503-B2DA-93CBF61E6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4BDAE4-7748-4807-B9D3-443910A53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58E35-3A39-4FB4-9ACB-C280FF64BFC5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206C31-D046-4F83-9E5B-5815B5982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15970E-ACF2-42C0-A55F-8A8F4F7B4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6C2E5-3241-43E1-A2C1-A1EB1E922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19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jpe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jpeg"/><Relationship Id="rId33" Type="http://schemas.openxmlformats.org/officeDocument/2006/relationships/image" Target="../media/image37.jpeg"/><Relationship Id="rId38" Type="http://schemas.openxmlformats.org/officeDocument/2006/relationships/image" Target="../media/image42.jpeg"/><Relationship Id="rId46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jpe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jpeg"/><Relationship Id="rId28" Type="http://schemas.openxmlformats.org/officeDocument/2006/relationships/image" Target="../media/image32.png"/><Relationship Id="rId36" Type="http://schemas.openxmlformats.org/officeDocument/2006/relationships/image" Target="../media/image40.jpeg"/><Relationship Id="rId49" Type="http://schemas.openxmlformats.org/officeDocument/2006/relationships/image" Target="../media/image53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jpe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4" Type="http://schemas.openxmlformats.org/officeDocument/2006/relationships/image" Target="../media/image3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EED6F6C-C4F3-4254-97A1-90F7AD378A29}"/>
              </a:ext>
            </a:extLst>
          </p:cNvPr>
          <p:cNvSpPr txBox="1"/>
          <p:nvPr/>
        </p:nvSpPr>
        <p:spPr>
          <a:xfrm>
            <a:off x="4566070" y="4737723"/>
            <a:ext cx="17299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BRIGHTHEAD  </a:t>
            </a:r>
          </a:p>
        </p:txBody>
      </p:sp>
      <p:pic>
        <p:nvPicPr>
          <p:cNvPr id="8" name="500447977.jpg" descr="500447977.jpg">
            <a:extLst>
              <a:ext uri="{FF2B5EF4-FFF2-40B4-BE49-F238E27FC236}">
                <a16:creationId xmlns:a16="http://schemas.microsoft.com/office/drawing/2014/main" id="{F0CD5DCD-C1A4-46DC-BF48-D1B65DB7CCD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4640" b="30859"/>
          <a:stretch>
            <a:fillRect/>
          </a:stretch>
        </p:blipFill>
        <p:spPr>
          <a:xfrm>
            <a:off x="-4168" y="-36109"/>
            <a:ext cx="12200378" cy="52514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矩形 27">
            <a:extLst>
              <a:ext uri="{FF2B5EF4-FFF2-40B4-BE49-F238E27FC236}">
                <a16:creationId xmlns:a16="http://schemas.microsoft.com/office/drawing/2014/main" id="{D9BC5158-CC4C-4DF9-8052-8D51CC7B30FD}"/>
              </a:ext>
            </a:extLst>
          </p:cNvPr>
          <p:cNvSpPr/>
          <p:nvPr/>
        </p:nvSpPr>
        <p:spPr>
          <a:xfrm>
            <a:off x="792" y="-114300"/>
            <a:ext cx="12191207" cy="5227992"/>
          </a:xfrm>
          <a:prstGeom prst="rect">
            <a:avLst/>
          </a:prstGeom>
          <a:solidFill>
            <a:srgbClr val="222A35">
              <a:alpha val="5851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endParaRPr/>
          </a:p>
        </p:txBody>
      </p:sp>
      <p:sp>
        <p:nvSpPr>
          <p:cNvPr id="11" name="矩形">
            <a:extLst>
              <a:ext uri="{FF2B5EF4-FFF2-40B4-BE49-F238E27FC236}">
                <a16:creationId xmlns:a16="http://schemas.microsoft.com/office/drawing/2014/main" id="{A7A63D9B-74CB-4FF3-AA19-B05C197F3E0E}"/>
              </a:ext>
            </a:extLst>
          </p:cNvPr>
          <p:cNvSpPr/>
          <p:nvPr/>
        </p:nvSpPr>
        <p:spPr>
          <a:xfrm>
            <a:off x="0" y="5110894"/>
            <a:ext cx="12191207" cy="101171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3" name="矩形 27">
            <a:extLst>
              <a:ext uri="{FF2B5EF4-FFF2-40B4-BE49-F238E27FC236}">
                <a16:creationId xmlns:a16="http://schemas.microsoft.com/office/drawing/2014/main" id="{8897DEE1-6BA4-4303-A7D9-200DF008291F}"/>
              </a:ext>
            </a:extLst>
          </p:cNvPr>
          <p:cNvSpPr txBox="1"/>
          <p:nvPr/>
        </p:nvSpPr>
        <p:spPr>
          <a:xfrm>
            <a:off x="1952457" y="1999291"/>
            <a:ext cx="868702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just">
              <a:defRPr sz="3600" b="1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algn="ctr"/>
            <a:r>
              <a:rPr lang="zh-CN" altLang="en-US" dirty="0"/>
              <a:t>建立产品技术壁垒，专利必须这么做！</a:t>
            </a:r>
            <a:endParaRPr dirty="0"/>
          </a:p>
        </p:txBody>
      </p:sp>
      <p:sp>
        <p:nvSpPr>
          <p:cNvPr id="15" name="2017.07">
            <a:extLst>
              <a:ext uri="{FF2B5EF4-FFF2-40B4-BE49-F238E27FC236}">
                <a16:creationId xmlns:a16="http://schemas.microsoft.com/office/drawing/2014/main" id="{6CD4EC6E-60E1-46FA-84D9-FD49284CB236}"/>
              </a:ext>
            </a:extLst>
          </p:cNvPr>
          <p:cNvSpPr txBox="1"/>
          <p:nvPr/>
        </p:nvSpPr>
        <p:spPr>
          <a:xfrm>
            <a:off x="5584857" y="3109365"/>
            <a:ext cx="95635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dirty="0"/>
              <a:t>20</a:t>
            </a:r>
            <a:r>
              <a:rPr lang="en-US" altLang="zh-CN" dirty="0"/>
              <a:t>20</a:t>
            </a:r>
            <a:r>
              <a:rPr dirty="0"/>
              <a:t>.</a:t>
            </a:r>
            <a:r>
              <a:rPr lang="en-US" altLang="zh-CN" dirty="0"/>
              <a:t>05</a:t>
            </a:r>
            <a:endParaRPr dirty="0"/>
          </a:p>
        </p:txBody>
      </p:sp>
      <p:sp>
        <p:nvSpPr>
          <p:cNvPr id="12" name="矩形 27">
            <a:extLst>
              <a:ext uri="{FF2B5EF4-FFF2-40B4-BE49-F238E27FC236}">
                <a16:creationId xmlns:a16="http://schemas.microsoft.com/office/drawing/2014/main" id="{A075A624-A396-4809-9396-5D400A46DF22}"/>
              </a:ext>
            </a:extLst>
          </p:cNvPr>
          <p:cNvSpPr txBox="1"/>
          <p:nvPr/>
        </p:nvSpPr>
        <p:spPr>
          <a:xfrm>
            <a:off x="2750741" y="3451326"/>
            <a:ext cx="6624581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600" b="1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algn="ctr"/>
            <a:endParaRPr lang="en-US" altLang="zh-CN" sz="1800" dirty="0"/>
          </a:p>
          <a:p>
            <a:pPr algn="ctr"/>
            <a:r>
              <a:rPr lang="zh-CN" altLang="en-US" sz="1800" dirty="0"/>
              <a:t>     权大师</a:t>
            </a:r>
            <a:r>
              <a:rPr lang="en-US" altLang="zh-CN" sz="1800" dirty="0"/>
              <a:t>&amp;</a:t>
            </a:r>
            <a:r>
              <a:rPr lang="zh-CN" altLang="en-US" sz="1800" dirty="0"/>
              <a:t>北京布瑞   创始人</a:t>
            </a:r>
            <a:r>
              <a:rPr lang="en-US" altLang="zh-CN" sz="1800" dirty="0"/>
              <a:t>&amp;</a:t>
            </a:r>
            <a:r>
              <a:rPr lang="zh-CN" altLang="en-US" sz="1800" dirty="0"/>
              <a:t>董事长  </a:t>
            </a:r>
            <a:endParaRPr lang="en-US" altLang="zh-CN" sz="1800" dirty="0"/>
          </a:p>
          <a:p>
            <a:pPr algn="ctr"/>
            <a:endParaRPr lang="en-US" altLang="zh-CN" sz="1800" dirty="0"/>
          </a:p>
          <a:p>
            <a:pPr algn="ctr"/>
            <a:r>
              <a:rPr lang="zh-CN" altLang="en-US" sz="1800" dirty="0"/>
              <a:t>中美专利代理人    孟潭</a:t>
            </a:r>
            <a:endParaRPr sz="1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8A6322A-5C54-4F95-A62D-584627907F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1" y="5557253"/>
            <a:ext cx="4006929" cy="102698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A280DE4-2A5B-4DDB-BA48-13B240AD6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11" y="5243180"/>
            <a:ext cx="4188461" cy="15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4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8DCE419-1BAB-45AF-B328-AE741D02B3EB}"/>
              </a:ext>
            </a:extLst>
          </p:cNvPr>
          <p:cNvCxnSpPr>
            <a:cxnSpLocks/>
          </p:cNvCxnSpPr>
          <p:nvPr/>
        </p:nvCxnSpPr>
        <p:spPr>
          <a:xfrm>
            <a:off x="541867" y="939401"/>
            <a:ext cx="11049000" cy="0"/>
          </a:xfrm>
          <a:prstGeom prst="line">
            <a:avLst/>
          </a:prstGeom>
          <a:ln w="38100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76FABDA0-FEAF-4C3B-9740-0D17DAE0B330}"/>
              </a:ext>
            </a:extLst>
          </p:cNvPr>
          <p:cNvSpPr txBox="1"/>
          <p:nvPr/>
        </p:nvSpPr>
        <p:spPr>
          <a:xfrm>
            <a:off x="541866" y="272962"/>
            <a:ext cx="977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基于侵权维权的专利撰写</a:t>
            </a:r>
          </a:p>
        </p:txBody>
      </p:sp>
      <p:grpSp>
        <p:nvGrpSpPr>
          <p:cNvPr id="7" name="25955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0400" y="1293262"/>
            <a:ext cx="10858500" cy="4840839"/>
            <a:chOff x="660400" y="1293262"/>
            <a:chExt cx="10858500" cy="4840839"/>
          </a:xfrm>
        </p:grpSpPr>
        <p:sp>
          <p:nvSpPr>
            <p:cNvPr id="11" name="ïŝ1îḋê">
              <a:extLst>
                <a:ext uri="{FF2B5EF4-FFF2-40B4-BE49-F238E27FC236}">
                  <a16:creationId xmlns:a16="http://schemas.microsoft.com/office/drawing/2014/main" id="{CC0CF488-5018-43B6-ACCB-441F1D7E3130}"/>
                </a:ext>
              </a:extLst>
            </p:cNvPr>
            <p:cNvSpPr/>
            <p:nvPr/>
          </p:nvSpPr>
          <p:spPr>
            <a:xfrm>
              <a:off x="660400" y="4505105"/>
              <a:ext cx="10858500" cy="1628996"/>
            </a:xfrm>
            <a:prstGeom prst="trapezoid">
              <a:avLst>
                <a:gd name="adj" fmla="val 111207"/>
              </a:avLst>
            </a:prstGeom>
            <a:pattFill prst="dkDn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2" name="îŝḻîďé"/>
            <p:cNvGrpSpPr/>
            <p:nvPr/>
          </p:nvGrpSpPr>
          <p:grpSpPr>
            <a:xfrm>
              <a:off x="660400" y="1293262"/>
              <a:ext cx="2121843" cy="3306293"/>
              <a:chOff x="2042751" y="1384730"/>
              <a:chExt cx="2121843" cy="3306293"/>
            </a:xfrm>
          </p:grpSpPr>
          <p:grpSp>
            <p:nvGrpSpPr>
              <p:cNvPr id="34" name="îṥļídê"/>
              <p:cNvGrpSpPr/>
              <p:nvPr/>
            </p:nvGrpSpPr>
            <p:grpSpPr>
              <a:xfrm>
                <a:off x="2516377" y="2031639"/>
                <a:ext cx="1158844" cy="1158844"/>
                <a:chOff x="2516377" y="2031639"/>
                <a:chExt cx="1158844" cy="1158844"/>
              </a:xfrm>
            </p:grpSpPr>
            <p:sp>
              <p:nvSpPr>
                <p:cNvPr id="37" name="ïŝ1îdè"/>
                <p:cNvSpPr/>
                <p:nvPr/>
              </p:nvSpPr>
              <p:spPr>
                <a:xfrm>
                  <a:off x="2516377" y="2031639"/>
                  <a:ext cx="1158844" cy="1158844"/>
                </a:xfrm>
                <a:prstGeom prst="roundRect">
                  <a:avLst>
                    <a:gd name="adj" fmla="val 5393"/>
                  </a:avLst>
                </a:prstGeom>
                <a:noFill/>
                <a:ln w="3175" cap="rnd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/>
                  <a:tailEnd/>
                </a:ln>
                <a:effectLst>
                  <a:outerShdw dist="38100" dir="5400000" algn="t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2000" b="1" i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ïsḷïdè"/>
                <p:cNvSpPr/>
                <p:nvPr/>
              </p:nvSpPr>
              <p:spPr>
                <a:xfrm>
                  <a:off x="2849051" y="2325877"/>
                  <a:ext cx="509243" cy="570368"/>
                </a:xfrm>
                <a:custGeom>
                  <a:avLst/>
                  <a:gdLst>
                    <a:gd name="connsiteX0" fmla="*/ 519050 w 541835"/>
                    <a:gd name="connsiteY0" fmla="*/ 441609 h 606872"/>
                    <a:gd name="connsiteX1" fmla="*/ 523785 w 541835"/>
                    <a:gd name="connsiteY1" fmla="*/ 444205 h 606872"/>
                    <a:gd name="connsiteX2" fmla="*/ 523785 w 541835"/>
                    <a:gd name="connsiteY2" fmla="*/ 557314 h 606872"/>
                    <a:gd name="connsiteX3" fmla="*/ 503451 w 541835"/>
                    <a:gd name="connsiteY3" fmla="*/ 577618 h 606872"/>
                    <a:gd name="connsiteX4" fmla="*/ 340222 w 541835"/>
                    <a:gd name="connsiteY4" fmla="*/ 577618 h 606872"/>
                    <a:gd name="connsiteX5" fmla="*/ 340222 w 541835"/>
                    <a:gd name="connsiteY5" fmla="*/ 601445 h 606872"/>
                    <a:gd name="connsiteX6" fmla="*/ 331773 w 541835"/>
                    <a:gd name="connsiteY6" fmla="*/ 605895 h 606872"/>
                    <a:gd name="connsiteX7" fmla="*/ 266036 w 541835"/>
                    <a:gd name="connsiteY7" fmla="*/ 561671 h 606872"/>
                    <a:gd name="connsiteX8" fmla="*/ 266036 w 541835"/>
                    <a:gd name="connsiteY8" fmla="*/ 552771 h 606872"/>
                    <a:gd name="connsiteX9" fmla="*/ 331773 w 541835"/>
                    <a:gd name="connsiteY9" fmla="*/ 508547 h 606872"/>
                    <a:gd name="connsiteX10" fmla="*/ 340222 w 541835"/>
                    <a:gd name="connsiteY10" fmla="*/ 512997 h 606872"/>
                    <a:gd name="connsiteX11" fmla="*/ 340222 w 541835"/>
                    <a:gd name="connsiteY11" fmla="*/ 536824 h 606872"/>
                    <a:gd name="connsiteX12" fmla="*/ 483210 w 541835"/>
                    <a:gd name="connsiteY12" fmla="*/ 536824 h 606872"/>
                    <a:gd name="connsiteX13" fmla="*/ 483210 w 541835"/>
                    <a:gd name="connsiteY13" fmla="*/ 470350 h 606872"/>
                    <a:gd name="connsiteX14" fmla="*/ 487110 w 541835"/>
                    <a:gd name="connsiteY14" fmla="*/ 463025 h 606872"/>
                    <a:gd name="connsiteX15" fmla="*/ 468072 w 541835"/>
                    <a:gd name="connsiteY15" fmla="*/ 344147 h 606872"/>
                    <a:gd name="connsiteX16" fmla="*/ 473655 w 541835"/>
                    <a:gd name="connsiteY16" fmla="*/ 344425 h 606872"/>
                    <a:gd name="connsiteX17" fmla="*/ 539398 w 541835"/>
                    <a:gd name="connsiteY17" fmla="*/ 388741 h 606872"/>
                    <a:gd name="connsiteX18" fmla="*/ 539398 w 541835"/>
                    <a:gd name="connsiteY18" fmla="*/ 397641 h 606872"/>
                    <a:gd name="connsiteX19" fmla="*/ 473655 w 541835"/>
                    <a:gd name="connsiteY19" fmla="*/ 441865 h 606872"/>
                    <a:gd name="connsiteX20" fmla="*/ 465205 w 541835"/>
                    <a:gd name="connsiteY20" fmla="*/ 437415 h 606872"/>
                    <a:gd name="connsiteX21" fmla="*/ 465205 w 541835"/>
                    <a:gd name="connsiteY21" fmla="*/ 413588 h 606872"/>
                    <a:gd name="connsiteX22" fmla="*/ 322391 w 541835"/>
                    <a:gd name="connsiteY22" fmla="*/ 413588 h 606872"/>
                    <a:gd name="connsiteX23" fmla="*/ 322391 w 541835"/>
                    <a:gd name="connsiteY23" fmla="*/ 480062 h 606872"/>
                    <a:gd name="connsiteX24" fmla="*/ 318398 w 541835"/>
                    <a:gd name="connsiteY24" fmla="*/ 487387 h 606872"/>
                    <a:gd name="connsiteX25" fmla="*/ 286456 w 541835"/>
                    <a:gd name="connsiteY25" fmla="*/ 508710 h 606872"/>
                    <a:gd name="connsiteX26" fmla="*/ 281627 w 541835"/>
                    <a:gd name="connsiteY26" fmla="*/ 506114 h 606872"/>
                    <a:gd name="connsiteX27" fmla="*/ 281627 w 541835"/>
                    <a:gd name="connsiteY27" fmla="*/ 393006 h 606872"/>
                    <a:gd name="connsiteX28" fmla="*/ 301963 w 541835"/>
                    <a:gd name="connsiteY28" fmla="*/ 372794 h 606872"/>
                    <a:gd name="connsiteX29" fmla="*/ 465205 w 541835"/>
                    <a:gd name="connsiteY29" fmla="*/ 372794 h 606872"/>
                    <a:gd name="connsiteX30" fmla="*/ 465205 w 541835"/>
                    <a:gd name="connsiteY30" fmla="*/ 348875 h 606872"/>
                    <a:gd name="connsiteX31" fmla="*/ 468072 w 541835"/>
                    <a:gd name="connsiteY31" fmla="*/ 344147 h 606872"/>
                    <a:gd name="connsiteX32" fmla="*/ 221443 w 541835"/>
                    <a:gd name="connsiteY32" fmla="*/ 378 h 606872"/>
                    <a:gd name="connsiteX33" fmla="*/ 275202 w 541835"/>
                    <a:gd name="connsiteY33" fmla="*/ 11780 h 606872"/>
                    <a:gd name="connsiteX34" fmla="*/ 301293 w 541835"/>
                    <a:gd name="connsiteY34" fmla="*/ 35974 h 606872"/>
                    <a:gd name="connsiteX35" fmla="*/ 329983 w 541835"/>
                    <a:gd name="connsiteY35" fmla="*/ 127097 h 606872"/>
                    <a:gd name="connsiteX36" fmla="*/ 328033 w 541835"/>
                    <a:gd name="connsiteY36" fmla="*/ 135254 h 606872"/>
                    <a:gd name="connsiteX37" fmla="*/ 335740 w 541835"/>
                    <a:gd name="connsiteY37" fmla="*/ 173539 h 606872"/>
                    <a:gd name="connsiteX38" fmla="*/ 317170 w 541835"/>
                    <a:gd name="connsiteY38" fmla="*/ 205798 h 606872"/>
                    <a:gd name="connsiteX39" fmla="*/ 304171 w 541835"/>
                    <a:gd name="connsiteY39" fmla="*/ 241301 h 606872"/>
                    <a:gd name="connsiteX40" fmla="*/ 304171 w 541835"/>
                    <a:gd name="connsiteY40" fmla="*/ 285519 h 606872"/>
                    <a:gd name="connsiteX41" fmla="*/ 306492 w 541835"/>
                    <a:gd name="connsiteY41" fmla="*/ 289227 h 606872"/>
                    <a:gd name="connsiteX42" fmla="*/ 396648 w 541835"/>
                    <a:gd name="connsiteY42" fmla="*/ 342250 h 606872"/>
                    <a:gd name="connsiteX43" fmla="*/ 301943 w 541835"/>
                    <a:gd name="connsiteY43" fmla="*/ 342250 h 606872"/>
                    <a:gd name="connsiteX44" fmla="*/ 250876 w 541835"/>
                    <a:gd name="connsiteY44" fmla="*/ 393234 h 606872"/>
                    <a:gd name="connsiteX45" fmla="*/ 250876 w 541835"/>
                    <a:gd name="connsiteY45" fmla="*/ 474253 h 606872"/>
                    <a:gd name="connsiteX46" fmla="*/ 23119 w 541835"/>
                    <a:gd name="connsiteY46" fmla="*/ 474253 h 606872"/>
                    <a:gd name="connsiteX47" fmla="*/ 0 w 541835"/>
                    <a:gd name="connsiteY47" fmla="*/ 451171 h 606872"/>
                    <a:gd name="connsiteX48" fmla="*/ 0 w 541835"/>
                    <a:gd name="connsiteY48" fmla="*/ 410013 h 606872"/>
                    <a:gd name="connsiteX49" fmla="*/ 16806 w 541835"/>
                    <a:gd name="connsiteY49" fmla="*/ 374695 h 606872"/>
                    <a:gd name="connsiteX50" fmla="*/ 150229 w 541835"/>
                    <a:gd name="connsiteY50" fmla="*/ 289227 h 606872"/>
                    <a:gd name="connsiteX51" fmla="*/ 152643 w 541835"/>
                    <a:gd name="connsiteY51" fmla="*/ 285519 h 606872"/>
                    <a:gd name="connsiteX52" fmla="*/ 152643 w 541835"/>
                    <a:gd name="connsiteY52" fmla="*/ 241301 h 606872"/>
                    <a:gd name="connsiteX53" fmla="*/ 139644 w 541835"/>
                    <a:gd name="connsiteY53" fmla="*/ 205798 h 606872"/>
                    <a:gd name="connsiteX54" fmla="*/ 121074 w 541835"/>
                    <a:gd name="connsiteY54" fmla="*/ 173539 h 606872"/>
                    <a:gd name="connsiteX55" fmla="*/ 128316 w 541835"/>
                    <a:gd name="connsiteY55" fmla="*/ 135254 h 606872"/>
                    <a:gd name="connsiteX56" fmla="*/ 126367 w 541835"/>
                    <a:gd name="connsiteY56" fmla="*/ 127097 h 606872"/>
                    <a:gd name="connsiteX57" fmla="*/ 126088 w 541835"/>
                    <a:gd name="connsiteY57" fmla="*/ 82323 h 606872"/>
                    <a:gd name="connsiteX58" fmla="*/ 152271 w 541835"/>
                    <a:gd name="connsiteY58" fmla="*/ 36530 h 606872"/>
                    <a:gd name="connsiteX59" fmla="*/ 176505 w 541835"/>
                    <a:gd name="connsiteY59" fmla="*/ 16507 h 606872"/>
                    <a:gd name="connsiteX60" fmla="*/ 199995 w 541835"/>
                    <a:gd name="connsiteY60" fmla="*/ 4456 h 606872"/>
                    <a:gd name="connsiteX61" fmla="*/ 221443 w 541835"/>
                    <a:gd name="connsiteY61" fmla="*/ 378 h 606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541835" h="606872">
                      <a:moveTo>
                        <a:pt x="519050" y="441609"/>
                      </a:moveTo>
                      <a:cubicBezTo>
                        <a:pt x="521093" y="440311"/>
                        <a:pt x="523878" y="441794"/>
                        <a:pt x="523785" y="444205"/>
                      </a:cubicBezTo>
                      <a:lnTo>
                        <a:pt x="523785" y="557314"/>
                      </a:lnTo>
                      <a:cubicBezTo>
                        <a:pt x="523785" y="568439"/>
                        <a:pt x="514779" y="577618"/>
                        <a:pt x="503451" y="577618"/>
                      </a:cubicBezTo>
                      <a:lnTo>
                        <a:pt x="340222" y="577618"/>
                      </a:lnTo>
                      <a:lnTo>
                        <a:pt x="340222" y="601445"/>
                      </a:lnTo>
                      <a:cubicBezTo>
                        <a:pt x="340222" y="605802"/>
                        <a:pt x="335394" y="608398"/>
                        <a:pt x="331773" y="605895"/>
                      </a:cubicBezTo>
                      <a:lnTo>
                        <a:pt x="266036" y="561671"/>
                      </a:lnTo>
                      <a:cubicBezTo>
                        <a:pt x="262786" y="559539"/>
                        <a:pt x="262786" y="554903"/>
                        <a:pt x="266036" y="552771"/>
                      </a:cubicBezTo>
                      <a:lnTo>
                        <a:pt x="331773" y="508547"/>
                      </a:lnTo>
                      <a:cubicBezTo>
                        <a:pt x="335394" y="506044"/>
                        <a:pt x="340222" y="508640"/>
                        <a:pt x="340222" y="512997"/>
                      </a:cubicBezTo>
                      <a:lnTo>
                        <a:pt x="340222" y="536824"/>
                      </a:lnTo>
                      <a:lnTo>
                        <a:pt x="483210" y="536824"/>
                      </a:lnTo>
                      <a:lnTo>
                        <a:pt x="483210" y="470350"/>
                      </a:lnTo>
                      <a:cubicBezTo>
                        <a:pt x="483210" y="467383"/>
                        <a:pt x="484696" y="464602"/>
                        <a:pt x="487110" y="463025"/>
                      </a:cubicBezTo>
                      <a:close/>
                      <a:moveTo>
                        <a:pt x="468072" y="344147"/>
                      </a:moveTo>
                      <a:cubicBezTo>
                        <a:pt x="469732" y="343266"/>
                        <a:pt x="471845" y="343220"/>
                        <a:pt x="473655" y="344425"/>
                      </a:cubicBezTo>
                      <a:lnTo>
                        <a:pt x="539398" y="388741"/>
                      </a:lnTo>
                      <a:cubicBezTo>
                        <a:pt x="542648" y="390781"/>
                        <a:pt x="542648" y="395509"/>
                        <a:pt x="539398" y="397641"/>
                      </a:cubicBezTo>
                      <a:lnTo>
                        <a:pt x="473655" y="441865"/>
                      </a:lnTo>
                      <a:cubicBezTo>
                        <a:pt x="470034" y="444368"/>
                        <a:pt x="465205" y="441772"/>
                        <a:pt x="465205" y="437415"/>
                      </a:cubicBezTo>
                      <a:lnTo>
                        <a:pt x="465205" y="413588"/>
                      </a:lnTo>
                      <a:lnTo>
                        <a:pt x="322391" y="413588"/>
                      </a:lnTo>
                      <a:lnTo>
                        <a:pt x="322391" y="480062"/>
                      </a:lnTo>
                      <a:cubicBezTo>
                        <a:pt x="322391" y="483029"/>
                        <a:pt x="320906" y="485718"/>
                        <a:pt x="318398" y="487387"/>
                      </a:cubicBezTo>
                      <a:lnTo>
                        <a:pt x="286456" y="508710"/>
                      </a:lnTo>
                      <a:cubicBezTo>
                        <a:pt x="284320" y="510101"/>
                        <a:pt x="281627" y="508618"/>
                        <a:pt x="281627" y="506114"/>
                      </a:cubicBezTo>
                      <a:lnTo>
                        <a:pt x="281627" y="393006"/>
                      </a:lnTo>
                      <a:cubicBezTo>
                        <a:pt x="281627" y="381880"/>
                        <a:pt x="290634" y="372794"/>
                        <a:pt x="301963" y="372794"/>
                      </a:cubicBezTo>
                      <a:lnTo>
                        <a:pt x="465205" y="372794"/>
                      </a:lnTo>
                      <a:lnTo>
                        <a:pt x="465205" y="348875"/>
                      </a:lnTo>
                      <a:cubicBezTo>
                        <a:pt x="465205" y="346743"/>
                        <a:pt x="466412" y="345027"/>
                        <a:pt x="468072" y="344147"/>
                      </a:cubicBezTo>
                      <a:close/>
                      <a:moveTo>
                        <a:pt x="221443" y="378"/>
                      </a:moveTo>
                      <a:cubicBezTo>
                        <a:pt x="244841" y="-1569"/>
                        <a:pt x="262389" y="4271"/>
                        <a:pt x="275202" y="11780"/>
                      </a:cubicBezTo>
                      <a:cubicBezTo>
                        <a:pt x="294143" y="22162"/>
                        <a:pt x="301293" y="35974"/>
                        <a:pt x="301293" y="35974"/>
                      </a:cubicBezTo>
                      <a:cubicBezTo>
                        <a:pt x="301293" y="35974"/>
                        <a:pt x="344746" y="39126"/>
                        <a:pt x="329983" y="127097"/>
                      </a:cubicBezTo>
                      <a:cubicBezTo>
                        <a:pt x="329519" y="129785"/>
                        <a:pt x="328776" y="132566"/>
                        <a:pt x="328033" y="135254"/>
                      </a:cubicBezTo>
                      <a:cubicBezTo>
                        <a:pt x="336297" y="135254"/>
                        <a:pt x="344746" y="141650"/>
                        <a:pt x="335740" y="173539"/>
                      </a:cubicBezTo>
                      <a:cubicBezTo>
                        <a:pt x="328683" y="198382"/>
                        <a:pt x="322091" y="205427"/>
                        <a:pt x="317170" y="205798"/>
                      </a:cubicBezTo>
                      <a:cubicBezTo>
                        <a:pt x="315406" y="217107"/>
                        <a:pt x="310949" y="229529"/>
                        <a:pt x="304171" y="241301"/>
                      </a:cubicBezTo>
                      <a:lnTo>
                        <a:pt x="304171" y="285519"/>
                      </a:lnTo>
                      <a:cubicBezTo>
                        <a:pt x="304171" y="287187"/>
                        <a:pt x="305007" y="288485"/>
                        <a:pt x="306492" y="289227"/>
                      </a:cubicBezTo>
                      <a:cubicBezTo>
                        <a:pt x="316056" y="293954"/>
                        <a:pt x="353752" y="312865"/>
                        <a:pt x="396648" y="342250"/>
                      </a:cubicBezTo>
                      <a:lnTo>
                        <a:pt x="301943" y="342250"/>
                      </a:lnTo>
                      <a:cubicBezTo>
                        <a:pt x="273810" y="342250"/>
                        <a:pt x="250876" y="365147"/>
                        <a:pt x="250876" y="393234"/>
                      </a:cubicBezTo>
                      <a:lnTo>
                        <a:pt x="250876" y="474253"/>
                      </a:lnTo>
                      <a:lnTo>
                        <a:pt x="23119" y="474253"/>
                      </a:lnTo>
                      <a:cubicBezTo>
                        <a:pt x="10399" y="474253"/>
                        <a:pt x="0" y="463871"/>
                        <a:pt x="0" y="451171"/>
                      </a:cubicBezTo>
                      <a:lnTo>
                        <a:pt x="0" y="410013"/>
                      </a:lnTo>
                      <a:cubicBezTo>
                        <a:pt x="0" y="396293"/>
                        <a:pt x="6128" y="383316"/>
                        <a:pt x="16806" y="374695"/>
                      </a:cubicBezTo>
                      <a:cubicBezTo>
                        <a:pt x="75021" y="327048"/>
                        <a:pt x="137508" y="295437"/>
                        <a:pt x="150229" y="289227"/>
                      </a:cubicBezTo>
                      <a:cubicBezTo>
                        <a:pt x="151714" y="288670"/>
                        <a:pt x="152643" y="287187"/>
                        <a:pt x="152643" y="285519"/>
                      </a:cubicBezTo>
                      <a:lnTo>
                        <a:pt x="152643" y="241301"/>
                      </a:lnTo>
                      <a:cubicBezTo>
                        <a:pt x="145772" y="229529"/>
                        <a:pt x="141315" y="217107"/>
                        <a:pt x="139644" y="205798"/>
                      </a:cubicBezTo>
                      <a:cubicBezTo>
                        <a:pt x="134630" y="205334"/>
                        <a:pt x="128131" y="198382"/>
                        <a:pt x="121074" y="173539"/>
                      </a:cubicBezTo>
                      <a:cubicBezTo>
                        <a:pt x="112254" y="142207"/>
                        <a:pt x="120146" y="135532"/>
                        <a:pt x="128316" y="135254"/>
                      </a:cubicBezTo>
                      <a:cubicBezTo>
                        <a:pt x="127481" y="132566"/>
                        <a:pt x="126831" y="129785"/>
                        <a:pt x="126367" y="127097"/>
                      </a:cubicBezTo>
                      <a:cubicBezTo>
                        <a:pt x="123303" y="111245"/>
                        <a:pt x="122374" y="96413"/>
                        <a:pt x="126088" y="82323"/>
                      </a:cubicBezTo>
                      <a:cubicBezTo>
                        <a:pt x="130452" y="63413"/>
                        <a:pt x="140758" y="48210"/>
                        <a:pt x="152271" y="36530"/>
                      </a:cubicBezTo>
                      <a:cubicBezTo>
                        <a:pt x="159513" y="28743"/>
                        <a:pt x="167870" y="22069"/>
                        <a:pt x="176505" y="16507"/>
                      </a:cubicBezTo>
                      <a:cubicBezTo>
                        <a:pt x="183561" y="11687"/>
                        <a:pt x="191453" y="7330"/>
                        <a:pt x="199995" y="4456"/>
                      </a:cubicBezTo>
                      <a:cubicBezTo>
                        <a:pt x="206680" y="2232"/>
                        <a:pt x="213923" y="748"/>
                        <a:pt x="221443" y="378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 w="3175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i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5" name="îšľíḋè">
                <a:extLst>
                  <a:ext uri="{FF2B5EF4-FFF2-40B4-BE49-F238E27FC236}">
                    <a16:creationId xmlns:a16="http://schemas.microsoft.com/office/drawing/2014/main" id="{1F59FD9C-D1B1-4F30-B1D7-405C7F859CA1}"/>
                  </a:ext>
                </a:extLst>
              </p:cNvPr>
              <p:cNvSpPr/>
              <p:nvPr/>
            </p:nvSpPr>
            <p:spPr bwMode="auto">
              <a:xfrm>
                <a:off x="2042751" y="3395586"/>
                <a:ext cx="2121843" cy="1295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zh-CN" sz="1400" dirty="0"/>
                  <a:t>核心发明点在独立权利要求中进行合理概括和上位，不要包含非必要技术特征</a:t>
                </a:r>
                <a:endParaRPr lang="en-US" altLang="zh-CN" sz="1400" dirty="0"/>
              </a:p>
            </p:txBody>
          </p:sp>
          <p:sp>
            <p:nvSpPr>
              <p:cNvPr id="36" name="iŝľîdè">
                <a:extLst>
                  <a:ext uri="{FF2B5EF4-FFF2-40B4-BE49-F238E27FC236}">
                    <a16:creationId xmlns:a16="http://schemas.microsoft.com/office/drawing/2014/main" id="{6A155014-38EA-41D2-BFEC-AFED3212E654}"/>
                  </a:ext>
                </a:extLst>
              </p:cNvPr>
              <p:cNvSpPr txBox="1"/>
              <p:nvPr/>
            </p:nvSpPr>
            <p:spPr bwMode="auto">
              <a:xfrm>
                <a:off x="2042751" y="1384730"/>
                <a:ext cx="212184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1600" b="1" u="sng" dirty="0"/>
                  <a:t>仅包含必要技术特征</a:t>
                </a:r>
                <a:endParaRPr lang="en-US" altLang="zh-CN" sz="1600" b="1" u="sng" dirty="0"/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>
              <a:off x="3177431" y="1998214"/>
              <a:ext cx="0" cy="189638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089650" y="1998214"/>
              <a:ext cx="0" cy="189638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iṣ1ídê"/>
            <p:cNvGrpSpPr/>
            <p:nvPr/>
          </p:nvGrpSpPr>
          <p:grpSpPr>
            <a:xfrm>
              <a:off x="3572619" y="1293262"/>
              <a:ext cx="2121843" cy="3306293"/>
              <a:chOff x="5028728" y="1384730"/>
              <a:chExt cx="2121843" cy="3306293"/>
            </a:xfrm>
          </p:grpSpPr>
          <p:grpSp>
            <p:nvGrpSpPr>
              <p:cNvPr id="29" name="ïśļíḋè"/>
              <p:cNvGrpSpPr/>
              <p:nvPr/>
            </p:nvGrpSpPr>
            <p:grpSpPr>
              <a:xfrm>
                <a:off x="5510227" y="2031639"/>
                <a:ext cx="1158844" cy="1158844"/>
                <a:chOff x="5510227" y="2031639"/>
                <a:chExt cx="1158844" cy="1158844"/>
              </a:xfrm>
            </p:grpSpPr>
            <p:sp>
              <p:nvSpPr>
                <p:cNvPr id="32" name="íŝlïdê"/>
                <p:cNvSpPr/>
                <p:nvPr/>
              </p:nvSpPr>
              <p:spPr>
                <a:xfrm>
                  <a:off x="5510227" y="2031639"/>
                  <a:ext cx="1158844" cy="1158844"/>
                </a:xfrm>
                <a:prstGeom prst="roundRect">
                  <a:avLst>
                    <a:gd name="adj" fmla="val 5393"/>
                  </a:avLst>
                </a:prstGeom>
                <a:solidFill>
                  <a:schemeClr val="bg1"/>
                </a:solidFill>
                <a:ln w="3175" cap="rnd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/>
                  <a:tailEnd/>
                </a:ln>
                <a:effectLst>
                  <a:outerShdw dist="38100" dir="5400000" algn="t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2000" b="1" i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iŝ1ïďé"/>
                <p:cNvSpPr/>
                <p:nvPr/>
              </p:nvSpPr>
              <p:spPr>
                <a:xfrm>
                  <a:off x="5796591" y="2373552"/>
                  <a:ext cx="570368" cy="475019"/>
                </a:xfrm>
                <a:custGeom>
                  <a:avLst/>
                  <a:gdLst>
                    <a:gd name="connsiteX0" fmla="*/ 246781 w 608274"/>
                    <a:gd name="connsiteY0" fmla="*/ 438498 h 506589"/>
                    <a:gd name="connsiteX1" fmla="*/ 246781 w 608274"/>
                    <a:gd name="connsiteY1" fmla="*/ 467297 h 506589"/>
                    <a:gd name="connsiteX2" fmla="*/ 300340 w 608274"/>
                    <a:gd name="connsiteY2" fmla="*/ 446881 h 506589"/>
                    <a:gd name="connsiteX3" fmla="*/ 213321 w 608274"/>
                    <a:gd name="connsiteY3" fmla="*/ 304884 h 506589"/>
                    <a:gd name="connsiteX4" fmla="*/ 33460 w 608274"/>
                    <a:gd name="connsiteY4" fmla="*/ 322334 h 506589"/>
                    <a:gd name="connsiteX5" fmla="*/ 33460 w 608274"/>
                    <a:gd name="connsiteY5" fmla="*/ 454352 h 506589"/>
                    <a:gd name="connsiteX6" fmla="*/ 213321 w 608274"/>
                    <a:gd name="connsiteY6" fmla="*/ 471802 h 506589"/>
                    <a:gd name="connsiteX7" fmla="*/ 228395 w 608274"/>
                    <a:gd name="connsiteY7" fmla="*/ 270439 h 506589"/>
                    <a:gd name="connsiteX8" fmla="*/ 241243 w 608274"/>
                    <a:gd name="connsiteY8" fmla="*/ 274602 h 506589"/>
                    <a:gd name="connsiteX9" fmla="*/ 246781 w 608274"/>
                    <a:gd name="connsiteY9" fmla="*/ 286749 h 506589"/>
                    <a:gd name="connsiteX10" fmla="*/ 246781 w 608274"/>
                    <a:gd name="connsiteY10" fmla="*/ 405252 h 506589"/>
                    <a:gd name="connsiteX11" fmla="*/ 366689 w 608274"/>
                    <a:gd name="connsiteY11" fmla="*/ 423957 h 506589"/>
                    <a:gd name="connsiteX12" fmla="*/ 380678 w 608274"/>
                    <a:gd name="connsiteY12" fmla="*/ 438441 h 506589"/>
                    <a:gd name="connsiteX13" fmla="*/ 370115 w 608274"/>
                    <a:gd name="connsiteY13" fmla="*/ 455493 h 506589"/>
                    <a:gd name="connsiteX14" fmla="*/ 236104 w 608274"/>
                    <a:gd name="connsiteY14" fmla="*/ 506589 h 506589"/>
                    <a:gd name="connsiteX15" fmla="*/ 235590 w 608274"/>
                    <a:gd name="connsiteY15" fmla="*/ 505334 h 506589"/>
                    <a:gd name="connsiteX16" fmla="*/ 230051 w 608274"/>
                    <a:gd name="connsiteY16" fmla="*/ 506304 h 506589"/>
                    <a:gd name="connsiteX17" fmla="*/ 228395 w 608274"/>
                    <a:gd name="connsiteY17" fmla="*/ 506247 h 506589"/>
                    <a:gd name="connsiteX18" fmla="*/ 15074 w 608274"/>
                    <a:gd name="connsiteY18" fmla="*/ 485546 h 506589"/>
                    <a:gd name="connsiteX19" fmla="*/ 0 w 608274"/>
                    <a:gd name="connsiteY19" fmla="*/ 469236 h 506589"/>
                    <a:gd name="connsiteX20" fmla="*/ 0 w 608274"/>
                    <a:gd name="connsiteY20" fmla="*/ 307450 h 506589"/>
                    <a:gd name="connsiteX21" fmla="*/ 15074 w 608274"/>
                    <a:gd name="connsiteY21" fmla="*/ 291083 h 506589"/>
                    <a:gd name="connsiteX22" fmla="*/ 362895 w 608274"/>
                    <a:gd name="connsiteY22" fmla="*/ 0 h 506589"/>
                    <a:gd name="connsiteX23" fmla="*/ 468824 w 608274"/>
                    <a:gd name="connsiteY23" fmla="*/ 90151 h 506589"/>
                    <a:gd name="connsiteX24" fmla="*/ 463285 w 608274"/>
                    <a:gd name="connsiteY24" fmla="*/ 153046 h 506589"/>
                    <a:gd name="connsiteX25" fmla="*/ 429822 w 608274"/>
                    <a:gd name="connsiteY25" fmla="*/ 235157 h 506589"/>
                    <a:gd name="connsiteX26" fmla="*/ 485556 w 608274"/>
                    <a:gd name="connsiteY26" fmla="*/ 284366 h 506589"/>
                    <a:gd name="connsiteX27" fmla="*/ 580407 w 608274"/>
                    <a:gd name="connsiteY27" fmla="*/ 317210 h 506589"/>
                    <a:gd name="connsiteX28" fmla="*/ 608274 w 608274"/>
                    <a:gd name="connsiteY28" fmla="*/ 388316 h 506589"/>
                    <a:gd name="connsiteX29" fmla="*/ 608274 w 608274"/>
                    <a:gd name="connsiteY29" fmla="*/ 480691 h 506589"/>
                    <a:gd name="connsiteX30" fmla="*/ 391162 w 608274"/>
                    <a:gd name="connsiteY30" fmla="*/ 480691 h 506589"/>
                    <a:gd name="connsiteX31" fmla="*/ 412805 w 608274"/>
                    <a:gd name="connsiteY31" fmla="*/ 434960 h 506589"/>
                    <a:gd name="connsiteX32" fmla="*/ 370776 w 608274"/>
                    <a:gd name="connsiteY32" fmla="*/ 391566 h 506589"/>
                    <a:gd name="connsiteX33" fmla="*/ 279065 w 608274"/>
                    <a:gd name="connsiteY33" fmla="*/ 377254 h 506589"/>
                    <a:gd name="connsiteX34" fmla="*/ 279065 w 608274"/>
                    <a:gd name="connsiteY34" fmla="*/ 286761 h 506589"/>
                    <a:gd name="connsiteX35" fmla="*/ 275810 w 608274"/>
                    <a:gd name="connsiteY35" fmla="*/ 269997 h 506589"/>
                    <a:gd name="connsiteX36" fmla="*/ 295968 w 608274"/>
                    <a:gd name="connsiteY36" fmla="*/ 235157 h 506589"/>
                    <a:gd name="connsiteX37" fmla="*/ 262505 w 608274"/>
                    <a:gd name="connsiteY37" fmla="*/ 153046 h 506589"/>
                    <a:gd name="connsiteX38" fmla="*/ 256909 w 608274"/>
                    <a:gd name="connsiteY38" fmla="*/ 90151 h 506589"/>
                    <a:gd name="connsiteX39" fmla="*/ 362895 w 608274"/>
                    <a:gd name="connsiteY39" fmla="*/ 0 h 506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08274" h="506589">
                      <a:moveTo>
                        <a:pt x="246781" y="438498"/>
                      </a:moveTo>
                      <a:lnTo>
                        <a:pt x="246781" y="467297"/>
                      </a:lnTo>
                      <a:lnTo>
                        <a:pt x="300340" y="446881"/>
                      </a:lnTo>
                      <a:close/>
                      <a:moveTo>
                        <a:pt x="213321" y="304884"/>
                      </a:moveTo>
                      <a:lnTo>
                        <a:pt x="33460" y="322334"/>
                      </a:lnTo>
                      <a:lnTo>
                        <a:pt x="33460" y="454352"/>
                      </a:lnTo>
                      <a:lnTo>
                        <a:pt x="213321" y="471802"/>
                      </a:lnTo>
                      <a:close/>
                      <a:moveTo>
                        <a:pt x="228395" y="270439"/>
                      </a:moveTo>
                      <a:cubicBezTo>
                        <a:pt x="233077" y="269983"/>
                        <a:pt x="237760" y="271466"/>
                        <a:pt x="241243" y="274602"/>
                      </a:cubicBezTo>
                      <a:cubicBezTo>
                        <a:pt x="244783" y="277739"/>
                        <a:pt x="246781" y="282130"/>
                        <a:pt x="246781" y="286749"/>
                      </a:cubicBezTo>
                      <a:lnTo>
                        <a:pt x="246781" y="405252"/>
                      </a:lnTo>
                      <a:lnTo>
                        <a:pt x="366689" y="423957"/>
                      </a:lnTo>
                      <a:cubicBezTo>
                        <a:pt x="374111" y="425154"/>
                        <a:pt x="379878" y="431085"/>
                        <a:pt x="380678" y="438441"/>
                      </a:cubicBezTo>
                      <a:cubicBezTo>
                        <a:pt x="381477" y="445798"/>
                        <a:pt x="377138" y="452812"/>
                        <a:pt x="370115" y="455493"/>
                      </a:cubicBezTo>
                      <a:lnTo>
                        <a:pt x="236104" y="506589"/>
                      </a:lnTo>
                      <a:lnTo>
                        <a:pt x="235590" y="505334"/>
                      </a:lnTo>
                      <a:cubicBezTo>
                        <a:pt x="233820" y="505962"/>
                        <a:pt x="231936" y="506304"/>
                        <a:pt x="230051" y="506304"/>
                      </a:cubicBezTo>
                      <a:cubicBezTo>
                        <a:pt x="229480" y="506304"/>
                        <a:pt x="228966" y="506304"/>
                        <a:pt x="228395" y="506247"/>
                      </a:cubicBezTo>
                      <a:lnTo>
                        <a:pt x="15074" y="485546"/>
                      </a:lnTo>
                      <a:cubicBezTo>
                        <a:pt x="6509" y="484748"/>
                        <a:pt x="0" y="477676"/>
                        <a:pt x="0" y="469236"/>
                      </a:cubicBezTo>
                      <a:lnTo>
                        <a:pt x="0" y="307450"/>
                      </a:lnTo>
                      <a:cubicBezTo>
                        <a:pt x="0" y="299010"/>
                        <a:pt x="6509" y="291938"/>
                        <a:pt x="15074" y="291083"/>
                      </a:cubicBezTo>
                      <a:close/>
                      <a:moveTo>
                        <a:pt x="362895" y="0"/>
                      </a:moveTo>
                      <a:cubicBezTo>
                        <a:pt x="454777" y="0"/>
                        <a:pt x="466369" y="64320"/>
                        <a:pt x="468824" y="90151"/>
                      </a:cubicBezTo>
                      <a:cubicBezTo>
                        <a:pt x="468824" y="90151"/>
                        <a:pt x="507884" y="131206"/>
                        <a:pt x="463285" y="153046"/>
                      </a:cubicBezTo>
                      <a:cubicBezTo>
                        <a:pt x="463285" y="153046"/>
                        <a:pt x="463285" y="205049"/>
                        <a:pt x="429822" y="235157"/>
                      </a:cubicBezTo>
                      <a:cubicBezTo>
                        <a:pt x="429822" y="235157"/>
                        <a:pt x="401898" y="257053"/>
                        <a:pt x="485556" y="284366"/>
                      </a:cubicBezTo>
                      <a:lnTo>
                        <a:pt x="580407" y="317210"/>
                      </a:lnTo>
                      <a:cubicBezTo>
                        <a:pt x="580407" y="317210"/>
                        <a:pt x="608274" y="317210"/>
                        <a:pt x="608274" y="388316"/>
                      </a:cubicBezTo>
                      <a:lnTo>
                        <a:pt x="608274" y="480691"/>
                      </a:lnTo>
                      <a:lnTo>
                        <a:pt x="391162" y="480691"/>
                      </a:lnTo>
                      <a:cubicBezTo>
                        <a:pt x="406123" y="470598"/>
                        <a:pt x="414803" y="453207"/>
                        <a:pt x="412805" y="434960"/>
                      </a:cubicBezTo>
                      <a:cubicBezTo>
                        <a:pt x="410406" y="412892"/>
                        <a:pt x="393161" y="395045"/>
                        <a:pt x="370776" y="391566"/>
                      </a:cubicBezTo>
                      <a:lnTo>
                        <a:pt x="279065" y="377254"/>
                      </a:lnTo>
                      <a:lnTo>
                        <a:pt x="279065" y="286761"/>
                      </a:lnTo>
                      <a:cubicBezTo>
                        <a:pt x="279065" y="280945"/>
                        <a:pt x="277809" y="275357"/>
                        <a:pt x="275810" y="269997"/>
                      </a:cubicBezTo>
                      <a:cubicBezTo>
                        <a:pt x="314470" y="249754"/>
                        <a:pt x="295968" y="235157"/>
                        <a:pt x="295968" y="235157"/>
                      </a:cubicBezTo>
                      <a:cubicBezTo>
                        <a:pt x="262505" y="205049"/>
                        <a:pt x="262505" y="153046"/>
                        <a:pt x="262505" y="153046"/>
                      </a:cubicBezTo>
                      <a:cubicBezTo>
                        <a:pt x="217906" y="131206"/>
                        <a:pt x="256909" y="90151"/>
                        <a:pt x="256909" y="90151"/>
                      </a:cubicBezTo>
                      <a:cubicBezTo>
                        <a:pt x="259421" y="64320"/>
                        <a:pt x="277010" y="0"/>
                        <a:pt x="362895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 w="3175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i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" name="îşľîḋè">
                <a:extLst>
                  <a:ext uri="{FF2B5EF4-FFF2-40B4-BE49-F238E27FC236}">
                    <a16:creationId xmlns:a16="http://schemas.microsoft.com/office/drawing/2014/main" id="{1F59FD9C-D1B1-4F30-B1D7-405C7F859CA1}"/>
                  </a:ext>
                </a:extLst>
              </p:cNvPr>
              <p:cNvSpPr/>
              <p:nvPr/>
            </p:nvSpPr>
            <p:spPr bwMode="auto">
              <a:xfrm>
                <a:off x="5028728" y="3395586"/>
                <a:ext cx="2121843" cy="1295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zh-CN" sz="1400" dirty="0"/>
                  <a:t>独权的范围做到尽可能大的情况下与最接近的现有技术区分开即可</a:t>
                </a:r>
                <a:r>
                  <a:rPr lang="zh-CN" altLang="en-US" sz="1400" dirty="0"/>
                  <a:t>，注意采用开放式描述</a:t>
                </a:r>
                <a:endParaRPr lang="en-US" altLang="zh-CN" sz="1400" dirty="0"/>
              </a:p>
            </p:txBody>
          </p:sp>
          <p:sp>
            <p:nvSpPr>
              <p:cNvPr id="31" name="îŝḻiḋè">
                <a:extLst>
                  <a:ext uri="{FF2B5EF4-FFF2-40B4-BE49-F238E27FC236}">
                    <a16:creationId xmlns:a16="http://schemas.microsoft.com/office/drawing/2014/main" id="{6A155014-38EA-41D2-BFEC-AFED3212E654}"/>
                  </a:ext>
                </a:extLst>
              </p:cNvPr>
              <p:cNvSpPr txBox="1"/>
              <p:nvPr/>
            </p:nvSpPr>
            <p:spPr bwMode="auto">
              <a:xfrm>
                <a:off x="5028728" y="1384730"/>
                <a:ext cx="212184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1600" b="1" u="sng" dirty="0"/>
                  <a:t>不包含非必要技术特征</a:t>
                </a:r>
                <a:endParaRPr lang="en-US" altLang="zh-CN" sz="1600" b="1" u="sng" dirty="0"/>
              </a:p>
            </p:txBody>
          </p:sp>
        </p:grpSp>
        <p:grpSp>
          <p:nvGrpSpPr>
            <p:cNvPr id="16" name="iŝlidê"/>
            <p:cNvGrpSpPr/>
            <p:nvPr/>
          </p:nvGrpSpPr>
          <p:grpSpPr>
            <a:xfrm>
              <a:off x="6484838" y="1293262"/>
              <a:ext cx="2121843" cy="3306293"/>
              <a:chOff x="8014707" y="1384730"/>
              <a:chExt cx="2121843" cy="3306293"/>
            </a:xfrm>
          </p:grpSpPr>
          <p:grpSp>
            <p:nvGrpSpPr>
              <p:cNvPr id="24" name="íṣḻíḍè"/>
              <p:cNvGrpSpPr/>
              <p:nvPr/>
            </p:nvGrpSpPr>
            <p:grpSpPr>
              <a:xfrm>
                <a:off x="8496206" y="2031639"/>
                <a:ext cx="1158844" cy="1158844"/>
                <a:chOff x="8496206" y="2031639"/>
                <a:chExt cx="1158844" cy="1158844"/>
              </a:xfrm>
            </p:grpSpPr>
            <p:sp>
              <p:nvSpPr>
                <p:cNvPr id="27" name="íṩļïḍé"/>
                <p:cNvSpPr/>
                <p:nvPr/>
              </p:nvSpPr>
              <p:spPr>
                <a:xfrm>
                  <a:off x="8496206" y="2031639"/>
                  <a:ext cx="1158844" cy="1158844"/>
                </a:xfrm>
                <a:prstGeom prst="roundRect">
                  <a:avLst>
                    <a:gd name="adj" fmla="val 5393"/>
                  </a:avLst>
                </a:prstGeom>
                <a:solidFill>
                  <a:schemeClr val="bg1"/>
                </a:solidFill>
                <a:ln w="3175" cap="rnd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/>
                  <a:tailEnd/>
                </a:ln>
                <a:effectLst>
                  <a:outerShdw dist="38100" dir="5400000" algn="t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i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î$ḷîḋè"/>
                <p:cNvSpPr/>
                <p:nvPr/>
              </p:nvSpPr>
              <p:spPr>
                <a:xfrm>
                  <a:off x="8836413" y="2384609"/>
                  <a:ext cx="462676" cy="452904"/>
                </a:xfrm>
                <a:custGeom>
                  <a:avLst/>
                  <a:gdLst>
                    <a:gd name="connsiteX0" fmla="*/ 503434 w 607215"/>
                    <a:gd name="connsiteY0" fmla="*/ 494203 h 594390"/>
                    <a:gd name="connsiteX1" fmla="*/ 501253 w 607215"/>
                    <a:gd name="connsiteY1" fmla="*/ 494385 h 594390"/>
                    <a:gd name="connsiteX2" fmla="*/ 485713 w 607215"/>
                    <a:gd name="connsiteY2" fmla="*/ 509086 h 594390"/>
                    <a:gd name="connsiteX3" fmla="*/ 491802 w 607215"/>
                    <a:gd name="connsiteY3" fmla="*/ 525603 h 594390"/>
                    <a:gd name="connsiteX4" fmla="*/ 487167 w 607215"/>
                    <a:gd name="connsiteY4" fmla="*/ 548199 h 594390"/>
                    <a:gd name="connsiteX5" fmla="*/ 491166 w 607215"/>
                    <a:gd name="connsiteY5" fmla="*/ 553009 h 594390"/>
                    <a:gd name="connsiteX6" fmla="*/ 503161 w 607215"/>
                    <a:gd name="connsiteY6" fmla="*/ 553009 h 594390"/>
                    <a:gd name="connsiteX7" fmla="*/ 515157 w 607215"/>
                    <a:gd name="connsiteY7" fmla="*/ 553009 h 594390"/>
                    <a:gd name="connsiteX8" fmla="*/ 519156 w 607215"/>
                    <a:gd name="connsiteY8" fmla="*/ 548199 h 594390"/>
                    <a:gd name="connsiteX9" fmla="*/ 514703 w 607215"/>
                    <a:gd name="connsiteY9" fmla="*/ 525784 h 594390"/>
                    <a:gd name="connsiteX10" fmla="*/ 521246 w 607215"/>
                    <a:gd name="connsiteY10" fmla="*/ 511990 h 594390"/>
                    <a:gd name="connsiteX11" fmla="*/ 503434 w 607215"/>
                    <a:gd name="connsiteY11" fmla="*/ 494203 h 594390"/>
                    <a:gd name="connsiteX12" fmla="*/ 503979 w 607215"/>
                    <a:gd name="connsiteY12" fmla="*/ 378590 h 594390"/>
                    <a:gd name="connsiteX13" fmla="*/ 499617 w 607215"/>
                    <a:gd name="connsiteY13" fmla="*/ 378771 h 594390"/>
                    <a:gd name="connsiteX14" fmla="*/ 458359 w 607215"/>
                    <a:gd name="connsiteY14" fmla="*/ 425507 h 594390"/>
                    <a:gd name="connsiteX15" fmla="*/ 458359 w 607215"/>
                    <a:gd name="connsiteY15" fmla="*/ 452368 h 594390"/>
                    <a:gd name="connsiteX16" fmla="*/ 549690 w 607215"/>
                    <a:gd name="connsiteY16" fmla="*/ 452368 h 594390"/>
                    <a:gd name="connsiteX17" fmla="*/ 549690 w 607215"/>
                    <a:gd name="connsiteY17" fmla="*/ 424146 h 594390"/>
                    <a:gd name="connsiteX18" fmla="*/ 503979 w 607215"/>
                    <a:gd name="connsiteY18" fmla="*/ 378590 h 594390"/>
                    <a:gd name="connsiteX19" fmla="*/ 503979 w 607215"/>
                    <a:gd name="connsiteY19" fmla="*/ 343107 h 594390"/>
                    <a:gd name="connsiteX20" fmla="*/ 585223 w 607215"/>
                    <a:gd name="connsiteY20" fmla="*/ 424146 h 594390"/>
                    <a:gd name="connsiteX21" fmla="*/ 585223 w 607215"/>
                    <a:gd name="connsiteY21" fmla="*/ 452368 h 594390"/>
                    <a:gd name="connsiteX22" fmla="*/ 585768 w 607215"/>
                    <a:gd name="connsiteY22" fmla="*/ 452368 h 594390"/>
                    <a:gd name="connsiteX23" fmla="*/ 607215 w 607215"/>
                    <a:gd name="connsiteY23" fmla="*/ 473876 h 594390"/>
                    <a:gd name="connsiteX24" fmla="*/ 607215 w 607215"/>
                    <a:gd name="connsiteY24" fmla="*/ 572973 h 594390"/>
                    <a:gd name="connsiteX25" fmla="*/ 585768 w 607215"/>
                    <a:gd name="connsiteY25" fmla="*/ 594390 h 594390"/>
                    <a:gd name="connsiteX26" fmla="*/ 420918 w 607215"/>
                    <a:gd name="connsiteY26" fmla="*/ 594390 h 594390"/>
                    <a:gd name="connsiteX27" fmla="*/ 399471 w 607215"/>
                    <a:gd name="connsiteY27" fmla="*/ 572973 h 594390"/>
                    <a:gd name="connsiteX28" fmla="*/ 399471 w 607215"/>
                    <a:gd name="connsiteY28" fmla="*/ 473876 h 594390"/>
                    <a:gd name="connsiteX29" fmla="*/ 420918 w 607215"/>
                    <a:gd name="connsiteY29" fmla="*/ 452459 h 594390"/>
                    <a:gd name="connsiteX30" fmla="*/ 422826 w 607215"/>
                    <a:gd name="connsiteY30" fmla="*/ 452459 h 594390"/>
                    <a:gd name="connsiteX31" fmla="*/ 422826 w 607215"/>
                    <a:gd name="connsiteY31" fmla="*/ 426233 h 594390"/>
                    <a:gd name="connsiteX32" fmla="*/ 500889 w 607215"/>
                    <a:gd name="connsiteY32" fmla="*/ 343198 h 594390"/>
                    <a:gd name="connsiteX33" fmla="*/ 503979 w 607215"/>
                    <a:gd name="connsiteY33" fmla="*/ 343107 h 594390"/>
                    <a:gd name="connsiteX34" fmla="*/ 277002 w 607215"/>
                    <a:gd name="connsiteY34" fmla="*/ 512 h 594390"/>
                    <a:gd name="connsiteX35" fmla="*/ 344162 w 607215"/>
                    <a:gd name="connsiteY35" fmla="*/ 14669 h 594390"/>
                    <a:gd name="connsiteX36" fmla="*/ 376879 w 607215"/>
                    <a:gd name="connsiteY36" fmla="*/ 45070 h 594390"/>
                    <a:gd name="connsiteX37" fmla="*/ 412867 w 607215"/>
                    <a:gd name="connsiteY37" fmla="*/ 159052 h 594390"/>
                    <a:gd name="connsiteX38" fmla="*/ 410414 w 607215"/>
                    <a:gd name="connsiteY38" fmla="*/ 169216 h 594390"/>
                    <a:gd name="connsiteX39" fmla="*/ 419956 w 607215"/>
                    <a:gd name="connsiteY39" fmla="*/ 217132 h 594390"/>
                    <a:gd name="connsiteX40" fmla="*/ 396872 w 607215"/>
                    <a:gd name="connsiteY40" fmla="*/ 257425 h 594390"/>
                    <a:gd name="connsiteX41" fmla="*/ 380605 w 607215"/>
                    <a:gd name="connsiteY41" fmla="*/ 301802 h 594390"/>
                    <a:gd name="connsiteX42" fmla="*/ 380605 w 607215"/>
                    <a:gd name="connsiteY42" fmla="*/ 357251 h 594390"/>
                    <a:gd name="connsiteX43" fmla="*/ 383513 w 607215"/>
                    <a:gd name="connsiteY43" fmla="*/ 361970 h 594390"/>
                    <a:gd name="connsiteX44" fmla="*/ 401962 w 607215"/>
                    <a:gd name="connsiteY44" fmla="*/ 371408 h 594390"/>
                    <a:gd name="connsiteX45" fmla="*/ 388511 w 607215"/>
                    <a:gd name="connsiteY45" fmla="*/ 426221 h 594390"/>
                    <a:gd name="connsiteX46" fmla="*/ 388511 w 607215"/>
                    <a:gd name="connsiteY46" fmla="*/ 428671 h 594390"/>
                    <a:gd name="connsiteX47" fmla="*/ 365064 w 607215"/>
                    <a:gd name="connsiteY47" fmla="*/ 473864 h 594390"/>
                    <a:gd name="connsiteX48" fmla="*/ 365064 w 607215"/>
                    <a:gd name="connsiteY48" fmla="*/ 572963 h 594390"/>
                    <a:gd name="connsiteX49" fmla="*/ 369063 w 607215"/>
                    <a:gd name="connsiteY49" fmla="*/ 593473 h 594390"/>
                    <a:gd name="connsiteX50" fmla="*/ 29082 w 607215"/>
                    <a:gd name="connsiteY50" fmla="*/ 593473 h 594390"/>
                    <a:gd name="connsiteX51" fmla="*/ 0 w 607215"/>
                    <a:gd name="connsiteY51" fmla="*/ 564433 h 594390"/>
                    <a:gd name="connsiteX52" fmla="*/ 0 w 607215"/>
                    <a:gd name="connsiteY52" fmla="*/ 512978 h 594390"/>
                    <a:gd name="connsiteX53" fmla="*/ 20993 w 607215"/>
                    <a:gd name="connsiteY53" fmla="*/ 468782 h 594390"/>
                    <a:gd name="connsiteX54" fmla="*/ 187849 w 607215"/>
                    <a:gd name="connsiteY54" fmla="*/ 361970 h 594390"/>
                    <a:gd name="connsiteX55" fmla="*/ 190757 w 607215"/>
                    <a:gd name="connsiteY55" fmla="*/ 357251 h 594390"/>
                    <a:gd name="connsiteX56" fmla="*/ 190757 w 607215"/>
                    <a:gd name="connsiteY56" fmla="*/ 301802 h 594390"/>
                    <a:gd name="connsiteX57" fmla="*/ 174489 w 607215"/>
                    <a:gd name="connsiteY57" fmla="*/ 257425 h 594390"/>
                    <a:gd name="connsiteX58" fmla="*/ 151315 w 607215"/>
                    <a:gd name="connsiteY58" fmla="*/ 217132 h 594390"/>
                    <a:gd name="connsiteX59" fmla="*/ 160403 w 607215"/>
                    <a:gd name="connsiteY59" fmla="*/ 169216 h 594390"/>
                    <a:gd name="connsiteX60" fmla="*/ 158040 w 607215"/>
                    <a:gd name="connsiteY60" fmla="*/ 159052 h 594390"/>
                    <a:gd name="connsiteX61" fmla="*/ 157767 w 607215"/>
                    <a:gd name="connsiteY61" fmla="*/ 103060 h 594390"/>
                    <a:gd name="connsiteX62" fmla="*/ 190484 w 607215"/>
                    <a:gd name="connsiteY62" fmla="*/ 45706 h 594390"/>
                    <a:gd name="connsiteX63" fmla="*/ 220747 w 607215"/>
                    <a:gd name="connsiteY63" fmla="*/ 20659 h 594390"/>
                    <a:gd name="connsiteX64" fmla="*/ 250192 w 607215"/>
                    <a:gd name="connsiteY64" fmla="*/ 5594 h 594390"/>
                    <a:gd name="connsiteX65" fmla="*/ 277002 w 607215"/>
                    <a:gd name="connsiteY65" fmla="*/ 512 h 594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607215" h="594390">
                      <a:moveTo>
                        <a:pt x="503434" y="494203"/>
                      </a:moveTo>
                      <a:cubicBezTo>
                        <a:pt x="502707" y="494203"/>
                        <a:pt x="501980" y="494203"/>
                        <a:pt x="501253" y="494385"/>
                      </a:cubicBezTo>
                      <a:cubicBezTo>
                        <a:pt x="493347" y="495292"/>
                        <a:pt x="486894" y="501373"/>
                        <a:pt x="485713" y="509086"/>
                      </a:cubicBezTo>
                      <a:cubicBezTo>
                        <a:pt x="484622" y="515620"/>
                        <a:pt x="487258" y="521700"/>
                        <a:pt x="491802" y="525603"/>
                      </a:cubicBezTo>
                      <a:lnTo>
                        <a:pt x="487167" y="548199"/>
                      </a:lnTo>
                      <a:cubicBezTo>
                        <a:pt x="486713" y="550740"/>
                        <a:pt x="488621" y="553009"/>
                        <a:pt x="491166" y="553009"/>
                      </a:cubicBezTo>
                      <a:lnTo>
                        <a:pt x="503161" y="553009"/>
                      </a:lnTo>
                      <a:lnTo>
                        <a:pt x="515157" y="553009"/>
                      </a:lnTo>
                      <a:cubicBezTo>
                        <a:pt x="517702" y="553009"/>
                        <a:pt x="519610" y="550740"/>
                        <a:pt x="519156" y="548199"/>
                      </a:cubicBezTo>
                      <a:lnTo>
                        <a:pt x="514703" y="525784"/>
                      </a:lnTo>
                      <a:cubicBezTo>
                        <a:pt x="518701" y="522517"/>
                        <a:pt x="521246" y="517617"/>
                        <a:pt x="521246" y="511990"/>
                      </a:cubicBezTo>
                      <a:cubicBezTo>
                        <a:pt x="521246" y="502189"/>
                        <a:pt x="513249" y="494203"/>
                        <a:pt x="503434" y="494203"/>
                      </a:cubicBezTo>
                      <a:close/>
                      <a:moveTo>
                        <a:pt x="503979" y="378590"/>
                      </a:moveTo>
                      <a:cubicBezTo>
                        <a:pt x="502525" y="378590"/>
                        <a:pt x="501071" y="378680"/>
                        <a:pt x="499617" y="378771"/>
                      </a:cubicBezTo>
                      <a:cubicBezTo>
                        <a:pt x="475898" y="380949"/>
                        <a:pt x="458359" y="401821"/>
                        <a:pt x="458359" y="425507"/>
                      </a:cubicBezTo>
                      <a:lnTo>
                        <a:pt x="458359" y="452368"/>
                      </a:lnTo>
                      <a:lnTo>
                        <a:pt x="549690" y="452368"/>
                      </a:lnTo>
                      <a:lnTo>
                        <a:pt x="549690" y="424146"/>
                      </a:lnTo>
                      <a:cubicBezTo>
                        <a:pt x="549690" y="399008"/>
                        <a:pt x="529243" y="378590"/>
                        <a:pt x="503979" y="378590"/>
                      </a:cubicBezTo>
                      <a:close/>
                      <a:moveTo>
                        <a:pt x="503979" y="343107"/>
                      </a:moveTo>
                      <a:cubicBezTo>
                        <a:pt x="548690" y="343107"/>
                        <a:pt x="585223" y="379406"/>
                        <a:pt x="585223" y="424146"/>
                      </a:cubicBezTo>
                      <a:lnTo>
                        <a:pt x="585223" y="452368"/>
                      </a:lnTo>
                      <a:lnTo>
                        <a:pt x="585768" y="452368"/>
                      </a:lnTo>
                      <a:cubicBezTo>
                        <a:pt x="597673" y="452368"/>
                        <a:pt x="607215" y="461897"/>
                        <a:pt x="607215" y="473876"/>
                      </a:cubicBezTo>
                      <a:lnTo>
                        <a:pt x="607215" y="572973"/>
                      </a:lnTo>
                      <a:cubicBezTo>
                        <a:pt x="607215" y="584861"/>
                        <a:pt x="597673" y="594390"/>
                        <a:pt x="585768" y="594390"/>
                      </a:cubicBezTo>
                      <a:lnTo>
                        <a:pt x="420918" y="594390"/>
                      </a:lnTo>
                      <a:cubicBezTo>
                        <a:pt x="409013" y="594390"/>
                        <a:pt x="399471" y="584861"/>
                        <a:pt x="399471" y="572973"/>
                      </a:cubicBezTo>
                      <a:lnTo>
                        <a:pt x="399471" y="473876"/>
                      </a:lnTo>
                      <a:cubicBezTo>
                        <a:pt x="399471" y="462078"/>
                        <a:pt x="409013" y="452459"/>
                        <a:pt x="420918" y="452459"/>
                      </a:cubicBezTo>
                      <a:lnTo>
                        <a:pt x="422826" y="452459"/>
                      </a:lnTo>
                      <a:lnTo>
                        <a:pt x="422826" y="426233"/>
                      </a:lnTo>
                      <a:cubicBezTo>
                        <a:pt x="422826" y="382310"/>
                        <a:pt x="456905" y="344922"/>
                        <a:pt x="500889" y="343198"/>
                      </a:cubicBezTo>
                      <a:cubicBezTo>
                        <a:pt x="501980" y="343107"/>
                        <a:pt x="502889" y="343107"/>
                        <a:pt x="503979" y="343107"/>
                      </a:cubicBezTo>
                      <a:close/>
                      <a:moveTo>
                        <a:pt x="277002" y="512"/>
                      </a:moveTo>
                      <a:cubicBezTo>
                        <a:pt x="306174" y="-2029"/>
                        <a:pt x="328258" y="5231"/>
                        <a:pt x="344162" y="14669"/>
                      </a:cubicBezTo>
                      <a:cubicBezTo>
                        <a:pt x="367882" y="27737"/>
                        <a:pt x="376879" y="45070"/>
                        <a:pt x="376879" y="45070"/>
                      </a:cubicBezTo>
                      <a:cubicBezTo>
                        <a:pt x="376879" y="45070"/>
                        <a:pt x="431134" y="48973"/>
                        <a:pt x="412867" y="159052"/>
                      </a:cubicBezTo>
                      <a:cubicBezTo>
                        <a:pt x="412231" y="162410"/>
                        <a:pt x="411413" y="165859"/>
                        <a:pt x="410414" y="169216"/>
                      </a:cubicBezTo>
                      <a:cubicBezTo>
                        <a:pt x="420683" y="169216"/>
                        <a:pt x="431225" y="177202"/>
                        <a:pt x="419956" y="217132"/>
                      </a:cubicBezTo>
                      <a:cubicBezTo>
                        <a:pt x="411231" y="248260"/>
                        <a:pt x="403052" y="256972"/>
                        <a:pt x="396872" y="257425"/>
                      </a:cubicBezTo>
                      <a:cubicBezTo>
                        <a:pt x="394691" y="271582"/>
                        <a:pt x="389238" y="287101"/>
                        <a:pt x="380605" y="301802"/>
                      </a:cubicBezTo>
                      <a:lnTo>
                        <a:pt x="380605" y="357251"/>
                      </a:lnTo>
                      <a:cubicBezTo>
                        <a:pt x="380605" y="359338"/>
                        <a:pt x="381695" y="361153"/>
                        <a:pt x="383513" y="361970"/>
                      </a:cubicBezTo>
                      <a:cubicBezTo>
                        <a:pt x="386876" y="363694"/>
                        <a:pt x="393328" y="366961"/>
                        <a:pt x="401962" y="371408"/>
                      </a:cubicBezTo>
                      <a:cubicBezTo>
                        <a:pt x="393237" y="388106"/>
                        <a:pt x="388511" y="406891"/>
                        <a:pt x="388511" y="426221"/>
                      </a:cubicBezTo>
                      <a:lnTo>
                        <a:pt x="388511" y="428671"/>
                      </a:lnTo>
                      <a:cubicBezTo>
                        <a:pt x="374334" y="438835"/>
                        <a:pt x="365064" y="455261"/>
                        <a:pt x="365064" y="473864"/>
                      </a:cubicBezTo>
                      <a:lnTo>
                        <a:pt x="365064" y="572963"/>
                      </a:lnTo>
                      <a:cubicBezTo>
                        <a:pt x="365064" y="580133"/>
                        <a:pt x="366519" y="587121"/>
                        <a:pt x="369063" y="593473"/>
                      </a:cubicBezTo>
                      <a:lnTo>
                        <a:pt x="29082" y="593473"/>
                      </a:lnTo>
                      <a:cubicBezTo>
                        <a:pt x="13087" y="593473"/>
                        <a:pt x="91" y="580405"/>
                        <a:pt x="0" y="564433"/>
                      </a:cubicBezTo>
                      <a:lnTo>
                        <a:pt x="0" y="512978"/>
                      </a:lnTo>
                      <a:cubicBezTo>
                        <a:pt x="0" y="495917"/>
                        <a:pt x="7725" y="479672"/>
                        <a:pt x="20993" y="468782"/>
                      </a:cubicBezTo>
                      <a:cubicBezTo>
                        <a:pt x="93697" y="409250"/>
                        <a:pt x="171945" y="369683"/>
                        <a:pt x="187849" y="361970"/>
                      </a:cubicBezTo>
                      <a:cubicBezTo>
                        <a:pt x="189666" y="360971"/>
                        <a:pt x="190757" y="359156"/>
                        <a:pt x="190757" y="357251"/>
                      </a:cubicBezTo>
                      <a:lnTo>
                        <a:pt x="190757" y="301802"/>
                      </a:lnTo>
                      <a:cubicBezTo>
                        <a:pt x="182123" y="287101"/>
                        <a:pt x="176670" y="271492"/>
                        <a:pt x="174489" y="257425"/>
                      </a:cubicBezTo>
                      <a:cubicBezTo>
                        <a:pt x="168310" y="256972"/>
                        <a:pt x="160221" y="248260"/>
                        <a:pt x="151315" y="217132"/>
                      </a:cubicBezTo>
                      <a:cubicBezTo>
                        <a:pt x="140228" y="177838"/>
                        <a:pt x="150224" y="169489"/>
                        <a:pt x="160403" y="169216"/>
                      </a:cubicBezTo>
                      <a:cubicBezTo>
                        <a:pt x="159494" y="165859"/>
                        <a:pt x="158585" y="162410"/>
                        <a:pt x="158040" y="159052"/>
                      </a:cubicBezTo>
                      <a:cubicBezTo>
                        <a:pt x="154132" y="139178"/>
                        <a:pt x="153133" y="120665"/>
                        <a:pt x="157767" y="103060"/>
                      </a:cubicBezTo>
                      <a:cubicBezTo>
                        <a:pt x="163311" y="79283"/>
                        <a:pt x="176034" y="60316"/>
                        <a:pt x="190484" y="45706"/>
                      </a:cubicBezTo>
                      <a:cubicBezTo>
                        <a:pt x="199572" y="35995"/>
                        <a:pt x="209842" y="27556"/>
                        <a:pt x="220747" y="20659"/>
                      </a:cubicBezTo>
                      <a:cubicBezTo>
                        <a:pt x="229653" y="14578"/>
                        <a:pt x="239559" y="9224"/>
                        <a:pt x="250192" y="5594"/>
                      </a:cubicBezTo>
                      <a:cubicBezTo>
                        <a:pt x="258553" y="2872"/>
                        <a:pt x="267550" y="1057"/>
                        <a:pt x="277002" y="512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 w="3175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i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" name="iSḻïḓè">
                <a:extLst>
                  <a:ext uri="{FF2B5EF4-FFF2-40B4-BE49-F238E27FC236}">
                    <a16:creationId xmlns:a16="http://schemas.microsoft.com/office/drawing/2014/main" id="{1F59FD9C-D1B1-4F30-B1D7-405C7F859CA1}"/>
                  </a:ext>
                </a:extLst>
              </p:cNvPr>
              <p:cNvSpPr/>
              <p:nvPr/>
            </p:nvSpPr>
            <p:spPr bwMode="auto">
              <a:xfrm>
                <a:off x="8014707" y="3395586"/>
                <a:ext cx="2121843" cy="1295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zh-CN" sz="1400" dirty="0"/>
                  <a:t>独立权利要求要有针对性以确保</a:t>
                </a:r>
                <a:r>
                  <a:rPr lang="zh-CN" altLang="en-US" sz="1400" dirty="0"/>
                  <a:t>针对</a:t>
                </a:r>
                <a:r>
                  <a:rPr lang="zh-CN" altLang="zh-CN" sz="1400" dirty="0"/>
                  <a:t>一个构成直接侵权的主体</a:t>
                </a:r>
                <a:r>
                  <a:rPr lang="en-US" altLang="zh-CN" sz="1400" dirty="0"/>
                  <a:t>/</a:t>
                </a:r>
                <a:r>
                  <a:rPr lang="zh-CN" altLang="en-US" sz="1400" dirty="0"/>
                  <a:t>产品</a:t>
                </a:r>
                <a:endParaRPr lang="en-US" altLang="zh-CN" sz="1400" dirty="0"/>
              </a:p>
            </p:txBody>
          </p:sp>
          <p:sp>
            <p:nvSpPr>
              <p:cNvPr id="26" name="iṣḻïḓe">
                <a:extLst>
                  <a:ext uri="{FF2B5EF4-FFF2-40B4-BE49-F238E27FC236}">
                    <a16:creationId xmlns:a16="http://schemas.microsoft.com/office/drawing/2014/main" id="{6A155014-38EA-41D2-BFEC-AFED3212E654}"/>
                  </a:ext>
                </a:extLst>
              </p:cNvPr>
              <p:cNvSpPr txBox="1"/>
              <p:nvPr/>
            </p:nvSpPr>
            <p:spPr bwMode="auto">
              <a:xfrm>
                <a:off x="8014707" y="1384730"/>
                <a:ext cx="212184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1600" b="1" u="sng" dirty="0"/>
                  <a:t>直接覆盖侵权主体</a:t>
                </a:r>
                <a:endParaRPr lang="en-US" altLang="zh-CN" sz="1600" b="1" u="sng" dirty="0"/>
              </a:p>
            </p:txBody>
          </p:sp>
        </p:grpSp>
        <p:grpSp>
          <p:nvGrpSpPr>
            <p:cNvPr id="17" name="íšľïḋê"/>
            <p:cNvGrpSpPr/>
            <p:nvPr/>
          </p:nvGrpSpPr>
          <p:grpSpPr>
            <a:xfrm>
              <a:off x="9397057" y="1293262"/>
              <a:ext cx="2121843" cy="3306293"/>
              <a:chOff x="9397057" y="1293262"/>
              <a:chExt cx="2121843" cy="3306293"/>
            </a:xfrm>
          </p:grpSpPr>
          <p:grpSp>
            <p:nvGrpSpPr>
              <p:cNvPr id="19" name="i$líḑê"/>
              <p:cNvGrpSpPr/>
              <p:nvPr/>
            </p:nvGrpSpPr>
            <p:grpSpPr>
              <a:xfrm>
                <a:off x="9878556" y="1940171"/>
                <a:ext cx="1158844" cy="1158844"/>
                <a:chOff x="9878556" y="1940171"/>
                <a:chExt cx="1158844" cy="1158844"/>
              </a:xfrm>
            </p:grpSpPr>
            <p:sp>
              <p:nvSpPr>
                <p:cNvPr id="22" name="ïṩļïdè"/>
                <p:cNvSpPr/>
                <p:nvPr/>
              </p:nvSpPr>
              <p:spPr>
                <a:xfrm>
                  <a:off x="9878556" y="1940171"/>
                  <a:ext cx="1158844" cy="1158844"/>
                </a:xfrm>
                <a:prstGeom prst="roundRect">
                  <a:avLst>
                    <a:gd name="adj" fmla="val 5393"/>
                  </a:avLst>
                </a:prstGeom>
                <a:solidFill>
                  <a:schemeClr val="bg1"/>
                </a:solidFill>
                <a:ln w="3175" cap="rnd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/>
                  <a:tailEnd/>
                </a:ln>
                <a:effectLst>
                  <a:outerShdw dist="38100" dir="5400000" algn="t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i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íśļïḍé"/>
                <p:cNvSpPr/>
                <p:nvPr/>
              </p:nvSpPr>
              <p:spPr>
                <a:xfrm>
                  <a:off x="10205692" y="2286932"/>
                  <a:ext cx="504572" cy="465322"/>
                </a:xfrm>
                <a:custGeom>
                  <a:avLst/>
                  <a:gdLst>
                    <a:gd name="connsiteX0" fmla="*/ 392435 w 609156"/>
                    <a:gd name="connsiteY0" fmla="*/ 452324 h 561771"/>
                    <a:gd name="connsiteX1" fmla="*/ 427863 w 609156"/>
                    <a:gd name="connsiteY1" fmla="*/ 452324 h 561771"/>
                    <a:gd name="connsiteX2" fmla="*/ 435435 w 609156"/>
                    <a:gd name="connsiteY2" fmla="*/ 459885 h 561771"/>
                    <a:gd name="connsiteX3" fmla="*/ 435435 w 609156"/>
                    <a:gd name="connsiteY3" fmla="*/ 474634 h 561771"/>
                    <a:gd name="connsiteX4" fmla="*/ 435435 w 609156"/>
                    <a:gd name="connsiteY4" fmla="*/ 539321 h 561771"/>
                    <a:gd name="connsiteX5" fmla="*/ 435435 w 609156"/>
                    <a:gd name="connsiteY5" fmla="*/ 553976 h 561771"/>
                    <a:gd name="connsiteX6" fmla="*/ 427863 w 609156"/>
                    <a:gd name="connsiteY6" fmla="*/ 561630 h 561771"/>
                    <a:gd name="connsiteX7" fmla="*/ 392435 w 609156"/>
                    <a:gd name="connsiteY7" fmla="*/ 561630 h 561771"/>
                    <a:gd name="connsiteX8" fmla="*/ 384863 w 609156"/>
                    <a:gd name="connsiteY8" fmla="*/ 553976 h 561771"/>
                    <a:gd name="connsiteX9" fmla="*/ 384863 w 609156"/>
                    <a:gd name="connsiteY9" fmla="*/ 539321 h 561771"/>
                    <a:gd name="connsiteX10" fmla="*/ 384863 w 609156"/>
                    <a:gd name="connsiteY10" fmla="*/ 474634 h 561771"/>
                    <a:gd name="connsiteX11" fmla="*/ 384863 w 609156"/>
                    <a:gd name="connsiteY11" fmla="*/ 459885 h 561771"/>
                    <a:gd name="connsiteX12" fmla="*/ 392435 w 609156"/>
                    <a:gd name="connsiteY12" fmla="*/ 452324 h 561771"/>
                    <a:gd name="connsiteX13" fmla="*/ 464152 w 609156"/>
                    <a:gd name="connsiteY13" fmla="*/ 409985 h 561771"/>
                    <a:gd name="connsiteX14" fmla="*/ 499488 w 609156"/>
                    <a:gd name="connsiteY14" fmla="*/ 409985 h 561771"/>
                    <a:gd name="connsiteX15" fmla="*/ 507153 w 609156"/>
                    <a:gd name="connsiteY15" fmla="*/ 417551 h 561771"/>
                    <a:gd name="connsiteX16" fmla="*/ 507153 w 609156"/>
                    <a:gd name="connsiteY16" fmla="*/ 474622 h 561771"/>
                    <a:gd name="connsiteX17" fmla="*/ 507153 w 609156"/>
                    <a:gd name="connsiteY17" fmla="*/ 496853 h 561771"/>
                    <a:gd name="connsiteX18" fmla="*/ 507153 w 609156"/>
                    <a:gd name="connsiteY18" fmla="*/ 553923 h 561771"/>
                    <a:gd name="connsiteX19" fmla="*/ 499488 w 609156"/>
                    <a:gd name="connsiteY19" fmla="*/ 561489 h 561771"/>
                    <a:gd name="connsiteX20" fmla="*/ 464152 w 609156"/>
                    <a:gd name="connsiteY20" fmla="*/ 561489 h 561771"/>
                    <a:gd name="connsiteX21" fmla="*/ 456487 w 609156"/>
                    <a:gd name="connsiteY21" fmla="*/ 553923 h 561771"/>
                    <a:gd name="connsiteX22" fmla="*/ 456487 w 609156"/>
                    <a:gd name="connsiteY22" fmla="*/ 496853 h 561771"/>
                    <a:gd name="connsiteX23" fmla="*/ 456487 w 609156"/>
                    <a:gd name="connsiteY23" fmla="*/ 474622 h 561771"/>
                    <a:gd name="connsiteX24" fmla="*/ 456487 w 609156"/>
                    <a:gd name="connsiteY24" fmla="*/ 417551 h 561771"/>
                    <a:gd name="connsiteX25" fmla="*/ 464152 w 609156"/>
                    <a:gd name="connsiteY25" fmla="*/ 409985 h 561771"/>
                    <a:gd name="connsiteX26" fmla="*/ 553539 w 609156"/>
                    <a:gd name="connsiteY26" fmla="*/ 277886 h 561771"/>
                    <a:gd name="connsiteX27" fmla="*/ 558399 w 609156"/>
                    <a:gd name="connsiteY27" fmla="*/ 280594 h 561771"/>
                    <a:gd name="connsiteX28" fmla="*/ 608220 w 609156"/>
                    <a:gd name="connsiteY28" fmla="*/ 360717 h 561771"/>
                    <a:gd name="connsiteX29" fmla="*/ 603359 w 609156"/>
                    <a:gd name="connsiteY29" fmla="*/ 369402 h 561771"/>
                    <a:gd name="connsiteX30" fmla="*/ 578776 w 609156"/>
                    <a:gd name="connsiteY30" fmla="*/ 369402 h 561771"/>
                    <a:gd name="connsiteX31" fmla="*/ 578776 w 609156"/>
                    <a:gd name="connsiteY31" fmla="*/ 429074 h 561771"/>
                    <a:gd name="connsiteX32" fmla="*/ 578776 w 609156"/>
                    <a:gd name="connsiteY32" fmla="*/ 432529 h 561771"/>
                    <a:gd name="connsiteX33" fmla="*/ 578776 w 609156"/>
                    <a:gd name="connsiteY33" fmla="*/ 554674 h 561771"/>
                    <a:gd name="connsiteX34" fmla="*/ 571205 w 609156"/>
                    <a:gd name="connsiteY34" fmla="*/ 561771 h 561771"/>
                    <a:gd name="connsiteX35" fmla="*/ 535779 w 609156"/>
                    <a:gd name="connsiteY35" fmla="*/ 561771 h 561771"/>
                    <a:gd name="connsiteX36" fmla="*/ 528208 w 609156"/>
                    <a:gd name="connsiteY36" fmla="*/ 554207 h 561771"/>
                    <a:gd name="connsiteX37" fmla="*/ 528208 w 609156"/>
                    <a:gd name="connsiteY37" fmla="*/ 369495 h 561771"/>
                    <a:gd name="connsiteX38" fmla="*/ 503625 w 609156"/>
                    <a:gd name="connsiteY38" fmla="*/ 369495 h 561771"/>
                    <a:gd name="connsiteX39" fmla="*/ 498764 w 609156"/>
                    <a:gd name="connsiteY39" fmla="*/ 360717 h 561771"/>
                    <a:gd name="connsiteX40" fmla="*/ 548678 w 609156"/>
                    <a:gd name="connsiteY40" fmla="*/ 280594 h 561771"/>
                    <a:gd name="connsiteX41" fmla="*/ 553539 w 609156"/>
                    <a:gd name="connsiteY41" fmla="*/ 277886 h 561771"/>
                    <a:gd name="connsiteX42" fmla="*/ 248743 w 609156"/>
                    <a:gd name="connsiteY42" fmla="*/ 0 h 561771"/>
                    <a:gd name="connsiteX43" fmla="*/ 260245 w 609156"/>
                    <a:gd name="connsiteY43" fmla="*/ 0 h 561771"/>
                    <a:gd name="connsiteX44" fmla="*/ 271654 w 609156"/>
                    <a:gd name="connsiteY44" fmla="*/ 0 h 561771"/>
                    <a:gd name="connsiteX45" fmla="*/ 368159 w 609156"/>
                    <a:gd name="connsiteY45" fmla="*/ 96367 h 561771"/>
                    <a:gd name="connsiteX46" fmla="*/ 368159 w 609156"/>
                    <a:gd name="connsiteY46" fmla="*/ 203287 h 561771"/>
                    <a:gd name="connsiteX47" fmla="*/ 346651 w 609156"/>
                    <a:gd name="connsiteY47" fmla="*/ 243440 h 561771"/>
                    <a:gd name="connsiteX48" fmla="*/ 346651 w 609156"/>
                    <a:gd name="connsiteY48" fmla="*/ 346532 h 561771"/>
                    <a:gd name="connsiteX49" fmla="*/ 349269 w 609156"/>
                    <a:gd name="connsiteY49" fmla="*/ 351014 h 561771"/>
                    <a:gd name="connsiteX50" fmla="*/ 440257 w 609156"/>
                    <a:gd name="connsiteY50" fmla="*/ 403493 h 561771"/>
                    <a:gd name="connsiteX51" fmla="*/ 436236 w 609156"/>
                    <a:gd name="connsiteY51" fmla="*/ 417687 h 561771"/>
                    <a:gd name="connsiteX52" fmla="*/ 436236 w 609156"/>
                    <a:gd name="connsiteY52" fmla="*/ 433748 h 561771"/>
                    <a:gd name="connsiteX53" fmla="*/ 427820 w 609156"/>
                    <a:gd name="connsiteY53" fmla="*/ 432441 h 561771"/>
                    <a:gd name="connsiteX54" fmla="*/ 392378 w 609156"/>
                    <a:gd name="connsiteY54" fmla="*/ 432441 h 561771"/>
                    <a:gd name="connsiteX55" fmla="*/ 364699 w 609156"/>
                    <a:gd name="connsiteY55" fmla="*/ 460081 h 561771"/>
                    <a:gd name="connsiteX56" fmla="*/ 364699 w 609156"/>
                    <a:gd name="connsiteY56" fmla="*/ 474742 h 561771"/>
                    <a:gd name="connsiteX57" fmla="*/ 364699 w 609156"/>
                    <a:gd name="connsiteY57" fmla="*/ 539454 h 561771"/>
                    <a:gd name="connsiteX58" fmla="*/ 364699 w 609156"/>
                    <a:gd name="connsiteY58" fmla="*/ 554207 h 561771"/>
                    <a:gd name="connsiteX59" fmla="*/ 365821 w 609156"/>
                    <a:gd name="connsiteY59" fmla="*/ 561771 h 561771"/>
                    <a:gd name="connsiteX60" fmla="*/ 294471 w 609156"/>
                    <a:gd name="connsiteY60" fmla="*/ 561771 h 561771"/>
                    <a:gd name="connsiteX61" fmla="*/ 272215 w 609156"/>
                    <a:gd name="connsiteY61" fmla="*/ 459521 h 561771"/>
                    <a:gd name="connsiteX62" fmla="*/ 260339 w 609156"/>
                    <a:gd name="connsiteY62" fmla="*/ 393595 h 561771"/>
                    <a:gd name="connsiteX63" fmla="*/ 248463 w 609156"/>
                    <a:gd name="connsiteY63" fmla="*/ 459521 h 561771"/>
                    <a:gd name="connsiteX64" fmla="*/ 226207 w 609156"/>
                    <a:gd name="connsiteY64" fmla="*/ 561771 h 561771"/>
                    <a:gd name="connsiteX65" fmla="*/ 0 w 609156"/>
                    <a:gd name="connsiteY65" fmla="*/ 561771 h 561771"/>
                    <a:gd name="connsiteX66" fmla="*/ 0 w 609156"/>
                    <a:gd name="connsiteY66" fmla="*/ 488468 h 561771"/>
                    <a:gd name="connsiteX67" fmla="*/ 18796 w 609156"/>
                    <a:gd name="connsiteY67" fmla="*/ 448315 h 561771"/>
                    <a:gd name="connsiteX68" fmla="*/ 171221 w 609156"/>
                    <a:gd name="connsiteY68" fmla="*/ 350734 h 561771"/>
                    <a:gd name="connsiteX69" fmla="*/ 173840 w 609156"/>
                    <a:gd name="connsiteY69" fmla="*/ 346532 h 561771"/>
                    <a:gd name="connsiteX70" fmla="*/ 173840 w 609156"/>
                    <a:gd name="connsiteY70" fmla="*/ 243440 h 561771"/>
                    <a:gd name="connsiteX71" fmla="*/ 152238 w 609156"/>
                    <a:gd name="connsiteY71" fmla="*/ 203287 h 561771"/>
                    <a:gd name="connsiteX72" fmla="*/ 152238 w 609156"/>
                    <a:gd name="connsiteY72" fmla="*/ 96367 h 561771"/>
                    <a:gd name="connsiteX73" fmla="*/ 248743 w 609156"/>
                    <a:gd name="connsiteY73" fmla="*/ 0 h 561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609156" h="561771">
                      <a:moveTo>
                        <a:pt x="392435" y="452324"/>
                      </a:moveTo>
                      <a:lnTo>
                        <a:pt x="427863" y="452324"/>
                      </a:lnTo>
                      <a:cubicBezTo>
                        <a:pt x="432070" y="452324"/>
                        <a:pt x="435529" y="455685"/>
                        <a:pt x="435435" y="459885"/>
                      </a:cubicBezTo>
                      <a:lnTo>
                        <a:pt x="435435" y="474634"/>
                      </a:lnTo>
                      <a:lnTo>
                        <a:pt x="435435" y="539321"/>
                      </a:lnTo>
                      <a:lnTo>
                        <a:pt x="435435" y="553976"/>
                      </a:lnTo>
                      <a:cubicBezTo>
                        <a:pt x="435435" y="558270"/>
                        <a:pt x="432070" y="561630"/>
                        <a:pt x="427863" y="561630"/>
                      </a:cubicBezTo>
                      <a:lnTo>
                        <a:pt x="392435" y="561630"/>
                      </a:lnTo>
                      <a:cubicBezTo>
                        <a:pt x="388228" y="561630"/>
                        <a:pt x="384863" y="558270"/>
                        <a:pt x="384863" y="553976"/>
                      </a:cubicBezTo>
                      <a:lnTo>
                        <a:pt x="384863" y="539321"/>
                      </a:lnTo>
                      <a:lnTo>
                        <a:pt x="384863" y="474634"/>
                      </a:lnTo>
                      <a:lnTo>
                        <a:pt x="384863" y="459885"/>
                      </a:lnTo>
                      <a:cubicBezTo>
                        <a:pt x="384863" y="455685"/>
                        <a:pt x="388228" y="452324"/>
                        <a:pt x="392435" y="452324"/>
                      </a:cubicBezTo>
                      <a:close/>
                      <a:moveTo>
                        <a:pt x="464152" y="409985"/>
                      </a:moveTo>
                      <a:lnTo>
                        <a:pt x="499488" y="409985"/>
                      </a:lnTo>
                      <a:cubicBezTo>
                        <a:pt x="503788" y="409985"/>
                        <a:pt x="507153" y="413348"/>
                        <a:pt x="507153" y="417551"/>
                      </a:cubicBezTo>
                      <a:lnTo>
                        <a:pt x="507153" y="474622"/>
                      </a:lnTo>
                      <a:lnTo>
                        <a:pt x="507153" y="496853"/>
                      </a:lnTo>
                      <a:lnTo>
                        <a:pt x="507153" y="553923"/>
                      </a:lnTo>
                      <a:cubicBezTo>
                        <a:pt x="507153" y="558127"/>
                        <a:pt x="503788" y="561489"/>
                        <a:pt x="499488" y="561489"/>
                      </a:cubicBezTo>
                      <a:lnTo>
                        <a:pt x="464152" y="561489"/>
                      </a:lnTo>
                      <a:cubicBezTo>
                        <a:pt x="459852" y="561489"/>
                        <a:pt x="456487" y="558127"/>
                        <a:pt x="456487" y="553923"/>
                      </a:cubicBezTo>
                      <a:lnTo>
                        <a:pt x="456487" y="496853"/>
                      </a:lnTo>
                      <a:lnTo>
                        <a:pt x="456487" y="474622"/>
                      </a:lnTo>
                      <a:lnTo>
                        <a:pt x="456487" y="417551"/>
                      </a:lnTo>
                      <a:cubicBezTo>
                        <a:pt x="456487" y="413348"/>
                        <a:pt x="459852" y="409985"/>
                        <a:pt x="464152" y="409985"/>
                      </a:cubicBezTo>
                      <a:close/>
                      <a:moveTo>
                        <a:pt x="553539" y="277886"/>
                      </a:moveTo>
                      <a:cubicBezTo>
                        <a:pt x="555408" y="277886"/>
                        <a:pt x="557277" y="278727"/>
                        <a:pt x="558399" y="280594"/>
                      </a:cubicBezTo>
                      <a:lnTo>
                        <a:pt x="608220" y="360717"/>
                      </a:lnTo>
                      <a:cubicBezTo>
                        <a:pt x="610743" y="364546"/>
                        <a:pt x="607846" y="369495"/>
                        <a:pt x="603359" y="369402"/>
                      </a:cubicBezTo>
                      <a:lnTo>
                        <a:pt x="578776" y="369402"/>
                      </a:lnTo>
                      <a:lnTo>
                        <a:pt x="578776" y="429074"/>
                      </a:lnTo>
                      <a:lnTo>
                        <a:pt x="578776" y="432529"/>
                      </a:lnTo>
                      <a:lnTo>
                        <a:pt x="578776" y="554674"/>
                      </a:lnTo>
                      <a:cubicBezTo>
                        <a:pt x="578589" y="558690"/>
                        <a:pt x="575224" y="561771"/>
                        <a:pt x="571205" y="561771"/>
                      </a:cubicBezTo>
                      <a:lnTo>
                        <a:pt x="535779" y="561771"/>
                      </a:lnTo>
                      <a:cubicBezTo>
                        <a:pt x="531573" y="561771"/>
                        <a:pt x="528208" y="558409"/>
                        <a:pt x="528208" y="554207"/>
                      </a:cubicBezTo>
                      <a:lnTo>
                        <a:pt x="528208" y="369495"/>
                      </a:lnTo>
                      <a:lnTo>
                        <a:pt x="503625" y="369495"/>
                      </a:lnTo>
                      <a:cubicBezTo>
                        <a:pt x="499138" y="369495"/>
                        <a:pt x="496427" y="364546"/>
                        <a:pt x="498764" y="360717"/>
                      </a:cubicBezTo>
                      <a:lnTo>
                        <a:pt x="548678" y="280594"/>
                      </a:lnTo>
                      <a:cubicBezTo>
                        <a:pt x="549800" y="278727"/>
                        <a:pt x="551669" y="277886"/>
                        <a:pt x="553539" y="277886"/>
                      </a:cubicBezTo>
                      <a:close/>
                      <a:moveTo>
                        <a:pt x="248743" y="0"/>
                      </a:moveTo>
                      <a:lnTo>
                        <a:pt x="260245" y="0"/>
                      </a:lnTo>
                      <a:lnTo>
                        <a:pt x="271654" y="0"/>
                      </a:lnTo>
                      <a:cubicBezTo>
                        <a:pt x="325049" y="0"/>
                        <a:pt x="368159" y="43234"/>
                        <a:pt x="368159" y="96367"/>
                      </a:cubicBezTo>
                      <a:lnTo>
                        <a:pt x="368159" y="203287"/>
                      </a:lnTo>
                      <a:cubicBezTo>
                        <a:pt x="368159" y="220002"/>
                        <a:pt x="359555" y="234849"/>
                        <a:pt x="346651" y="243440"/>
                      </a:cubicBezTo>
                      <a:lnTo>
                        <a:pt x="346651" y="346532"/>
                      </a:lnTo>
                      <a:cubicBezTo>
                        <a:pt x="346651" y="348399"/>
                        <a:pt x="347586" y="349987"/>
                        <a:pt x="349269" y="351014"/>
                      </a:cubicBezTo>
                      <a:cubicBezTo>
                        <a:pt x="359368" y="355869"/>
                        <a:pt x="396399" y="374545"/>
                        <a:pt x="440257" y="403493"/>
                      </a:cubicBezTo>
                      <a:cubicBezTo>
                        <a:pt x="437732" y="407602"/>
                        <a:pt x="436236" y="412457"/>
                        <a:pt x="436236" y="417687"/>
                      </a:cubicBezTo>
                      <a:lnTo>
                        <a:pt x="436236" y="433748"/>
                      </a:lnTo>
                      <a:cubicBezTo>
                        <a:pt x="433617" y="432908"/>
                        <a:pt x="430812" y="432441"/>
                        <a:pt x="427820" y="432441"/>
                      </a:cubicBezTo>
                      <a:lnTo>
                        <a:pt x="392378" y="432441"/>
                      </a:lnTo>
                      <a:cubicBezTo>
                        <a:pt x="377136" y="432441"/>
                        <a:pt x="364699" y="444767"/>
                        <a:pt x="364699" y="460081"/>
                      </a:cubicBezTo>
                      <a:lnTo>
                        <a:pt x="364699" y="474742"/>
                      </a:lnTo>
                      <a:lnTo>
                        <a:pt x="364699" y="539454"/>
                      </a:lnTo>
                      <a:lnTo>
                        <a:pt x="364699" y="554207"/>
                      </a:lnTo>
                      <a:cubicBezTo>
                        <a:pt x="364699" y="556822"/>
                        <a:pt x="365073" y="559250"/>
                        <a:pt x="365821" y="561771"/>
                      </a:cubicBezTo>
                      <a:lnTo>
                        <a:pt x="294471" y="561771"/>
                      </a:lnTo>
                      <a:lnTo>
                        <a:pt x="272215" y="459521"/>
                      </a:lnTo>
                      <a:cubicBezTo>
                        <a:pt x="317288" y="396676"/>
                        <a:pt x="268848" y="393688"/>
                        <a:pt x="260339" y="393595"/>
                      </a:cubicBezTo>
                      <a:cubicBezTo>
                        <a:pt x="251829" y="393688"/>
                        <a:pt x="203390" y="396676"/>
                        <a:pt x="248463" y="459521"/>
                      </a:cubicBezTo>
                      <a:lnTo>
                        <a:pt x="226207" y="561771"/>
                      </a:lnTo>
                      <a:lnTo>
                        <a:pt x="0" y="561771"/>
                      </a:lnTo>
                      <a:lnTo>
                        <a:pt x="0" y="488468"/>
                      </a:lnTo>
                      <a:cubicBezTo>
                        <a:pt x="0" y="472874"/>
                        <a:pt x="6826" y="458213"/>
                        <a:pt x="18796" y="448315"/>
                      </a:cubicBezTo>
                      <a:cubicBezTo>
                        <a:pt x="85190" y="393968"/>
                        <a:pt x="156633" y="357830"/>
                        <a:pt x="171221" y="350734"/>
                      </a:cubicBezTo>
                      <a:cubicBezTo>
                        <a:pt x="172811" y="349987"/>
                        <a:pt x="173840" y="348399"/>
                        <a:pt x="173840" y="346532"/>
                      </a:cubicBezTo>
                      <a:lnTo>
                        <a:pt x="173840" y="243440"/>
                      </a:lnTo>
                      <a:cubicBezTo>
                        <a:pt x="160841" y="234849"/>
                        <a:pt x="152238" y="220095"/>
                        <a:pt x="152238" y="203287"/>
                      </a:cubicBezTo>
                      <a:lnTo>
                        <a:pt x="152238" y="96367"/>
                      </a:lnTo>
                      <a:cubicBezTo>
                        <a:pt x="152238" y="43048"/>
                        <a:pt x="195534" y="0"/>
                        <a:pt x="248743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 w="3175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i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" name="íśľîḍê">
                <a:extLst>
                  <a:ext uri="{FF2B5EF4-FFF2-40B4-BE49-F238E27FC236}">
                    <a16:creationId xmlns:a16="http://schemas.microsoft.com/office/drawing/2014/main" id="{1F59FD9C-D1B1-4F30-B1D7-405C7F859CA1}"/>
                  </a:ext>
                </a:extLst>
              </p:cNvPr>
              <p:cNvSpPr/>
              <p:nvPr/>
            </p:nvSpPr>
            <p:spPr bwMode="auto">
              <a:xfrm>
                <a:off x="9397057" y="3304118"/>
                <a:ext cx="2121843" cy="1295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zh-CN" sz="1400" dirty="0"/>
                  <a:t>多类型保护主题、上下游产业链保护主题</a:t>
                </a:r>
                <a:endParaRPr lang="en-US" altLang="zh-CN" sz="1400" dirty="0"/>
              </a:p>
            </p:txBody>
          </p:sp>
          <p:sp>
            <p:nvSpPr>
              <p:cNvPr id="21" name="ïşḷiḑe">
                <a:extLst>
                  <a:ext uri="{FF2B5EF4-FFF2-40B4-BE49-F238E27FC236}">
                    <a16:creationId xmlns:a16="http://schemas.microsoft.com/office/drawing/2014/main" id="{6A155014-38EA-41D2-BFEC-AFED3212E654}"/>
                  </a:ext>
                </a:extLst>
              </p:cNvPr>
              <p:cNvSpPr txBox="1"/>
              <p:nvPr/>
            </p:nvSpPr>
            <p:spPr bwMode="auto">
              <a:xfrm>
                <a:off x="9397057" y="1293262"/>
                <a:ext cx="212184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1600" b="1" u="sng" dirty="0"/>
                  <a:t>多样保护主题</a:t>
                </a:r>
                <a:endParaRPr lang="en-US" altLang="zh-CN" sz="1600" b="1" u="sng" dirty="0"/>
              </a:p>
            </p:txBody>
          </p:sp>
        </p:grpSp>
        <p:cxnSp>
          <p:nvCxnSpPr>
            <p:cNvPr id="18" name="直接连接符 17"/>
            <p:cNvCxnSpPr/>
            <p:nvPr/>
          </p:nvCxnSpPr>
          <p:spPr>
            <a:xfrm>
              <a:off x="9001869" y="1998214"/>
              <a:ext cx="0" cy="189638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69961FB1-AA98-4E8E-B0AA-E6F561F13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10" y="272961"/>
            <a:ext cx="1782009" cy="45673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ED4959-458C-4A85-AD64-2D8711CA4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989" y="5988618"/>
            <a:ext cx="1862743" cy="69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8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"/>
    </mc:Choice>
    <mc:Fallback xmlns="">
      <p:transition spd="slow" advTm="37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8DCE419-1BAB-45AF-B328-AE741D02B3EB}"/>
              </a:ext>
            </a:extLst>
          </p:cNvPr>
          <p:cNvCxnSpPr>
            <a:cxnSpLocks/>
          </p:cNvCxnSpPr>
          <p:nvPr/>
        </p:nvCxnSpPr>
        <p:spPr>
          <a:xfrm>
            <a:off x="541867" y="910826"/>
            <a:ext cx="11049000" cy="0"/>
          </a:xfrm>
          <a:prstGeom prst="line">
            <a:avLst/>
          </a:prstGeom>
          <a:ln w="38100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76FABDA0-FEAF-4C3B-9740-0D17DAE0B330}"/>
              </a:ext>
            </a:extLst>
          </p:cNvPr>
          <p:cNvSpPr txBox="1"/>
          <p:nvPr/>
        </p:nvSpPr>
        <p:spPr>
          <a:xfrm>
            <a:off x="541866" y="272962"/>
            <a:ext cx="942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专利质量</a:t>
            </a:r>
            <a:r>
              <a:rPr lang="en-US" altLang="zh-CN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or</a:t>
            </a: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数量</a:t>
            </a:r>
            <a:r>
              <a:rPr lang="en-US" altLang="zh-CN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  <p:grpSp>
        <p:nvGrpSpPr>
          <p:cNvPr id="35" name="21989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1220269" y="2137454"/>
            <a:ext cx="10846594" cy="3904716"/>
            <a:chOff x="672703" y="1686192"/>
            <a:chExt cx="10846594" cy="3904716"/>
          </a:xfrm>
        </p:grpSpPr>
        <p:grpSp>
          <p:nvGrpSpPr>
            <p:cNvPr id="36" name="iš1îďè"/>
            <p:cNvGrpSpPr/>
            <p:nvPr/>
          </p:nvGrpSpPr>
          <p:grpSpPr>
            <a:xfrm>
              <a:off x="4655694" y="1686192"/>
              <a:ext cx="2881409" cy="2871986"/>
              <a:chOff x="4655296" y="2198106"/>
              <a:chExt cx="2881409" cy="2871986"/>
            </a:xfrm>
          </p:grpSpPr>
          <p:grpSp>
            <p:nvGrpSpPr>
              <p:cNvPr id="59" name="ïṥ1îḋe"/>
              <p:cNvGrpSpPr/>
              <p:nvPr/>
            </p:nvGrpSpPr>
            <p:grpSpPr>
              <a:xfrm>
                <a:off x="4655296" y="2198106"/>
                <a:ext cx="2881409" cy="2871986"/>
                <a:chOff x="4655296" y="2198106"/>
                <a:chExt cx="2881409" cy="2871986"/>
              </a:xfrm>
            </p:grpSpPr>
            <p:sp>
              <p:nvSpPr>
                <p:cNvPr id="63" name="íṡḻîdè"/>
                <p:cNvSpPr/>
                <p:nvPr/>
              </p:nvSpPr>
              <p:spPr bwMode="auto">
                <a:xfrm>
                  <a:off x="4655296" y="2198106"/>
                  <a:ext cx="1787594" cy="2871986"/>
                </a:xfrm>
                <a:custGeom>
                  <a:avLst/>
                  <a:gdLst>
                    <a:gd name="T0" fmla="*/ 1037 w 1444"/>
                    <a:gd name="T1" fmla="*/ 2320 h 2320"/>
                    <a:gd name="T2" fmla="*/ 789 w 1444"/>
                    <a:gd name="T3" fmla="*/ 2073 h 2320"/>
                    <a:gd name="T4" fmla="*/ 980 w 1444"/>
                    <a:gd name="T5" fmla="*/ 1881 h 2320"/>
                    <a:gd name="T6" fmla="*/ 423 w 1444"/>
                    <a:gd name="T7" fmla="*/ 1163 h 2320"/>
                    <a:gd name="T8" fmla="*/ 1164 w 1444"/>
                    <a:gd name="T9" fmla="*/ 423 h 2320"/>
                    <a:gd name="T10" fmla="*/ 1268 w 1444"/>
                    <a:gd name="T11" fmla="*/ 430 h 2320"/>
                    <a:gd name="T12" fmla="*/ 1444 w 1444"/>
                    <a:gd name="T13" fmla="*/ 254 h 2320"/>
                    <a:gd name="T14" fmla="*/ 1189 w 1444"/>
                    <a:gd name="T15" fmla="*/ 0 h 2320"/>
                    <a:gd name="T16" fmla="*/ 1164 w 1444"/>
                    <a:gd name="T17" fmla="*/ 0 h 2320"/>
                    <a:gd name="T18" fmla="*/ 0 w 1444"/>
                    <a:gd name="T19" fmla="*/ 1163 h 2320"/>
                    <a:gd name="T20" fmla="*/ 1037 w 1444"/>
                    <a:gd name="T21" fmla="*/ 2320 h 2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44" h="2320">
                      <a:moveTo>
                        <a:pt x="1037" y="2320"/>
                      </a:moveTo>
                      <a:cubicBezTo>
                        <a:pt x="789" y="2073"/>
                        <a:pt x="789" y="2073"/>
                        <a:pt x="789" y="2073"/>
                      </a:cubicBezTo>
                      <a:cubicBezTo>
                        <a:pt x="980" y="1881"/>
                        <a:pt x="980" y="1881"/>
                        <a:pt x="980" y="1881"/>
                      </a:cubicBezTo>
                      <a:cubicBezTo>
                        <a:pt x="660" y="1800"/>
                        <a:pt x="423" y="1509"/>
                        <a:pt x="423" y="1163"/>
                      </a:cubicBezTo>
                      <a:cubicBezTo>
                        <a:pt x="423" y="754"/>
                        <a:pt x="755" y="423"/>
                        <a:pt x="1164" y="423"/>
                      </a:cubicBezTo>
                      <a:cubicBezTo>
                        <a:pt x="1199" y="423"/>
                        <a:pt x="1234" y="425"/>
                        <a:pt x="1268" y="430"/>
                      </a:cubicBezTo>
                      <a:cubicBezTo>
                        <a:pt x="1444" y="254"/>
                        <a:pt x="1444" y="254"/>
                        <a:pt x="1444" y="254"/>
                      </a:cubicBezTo>
                      <a:cubicBezTo>
                        <a:pt x="1189" y="0"/>
                        <a:pt x="1189" y="0"/>
                        <a:pt x="1189" y="0"/>
                      </a:cubicBezTo>
                      <a:cubicBezTo>
                        <a:pt x="1181" y="0"/>
                        <a:pt x="1172" y="0"/>
                        <a:pt x="1164" y="0"/>
                      </a:cubicBezTo>
                      <a:cubicBezTo>
                        <a:pt x="521" y="0"/>
                        <a:pt x="0" y="521"/>
                        <a:pt x="0" y="1163"/>
                      </a:cubicBezTo>
                      <a:cubicBezTo>
                        <a:pt x="0" y="1763"/>
                        <a:pt x="453" y="2257"/>
                        <a:pt x="1037" y="232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53" dirty="0"/>
                </a:p>
              </p:txBody>
            </p:sp>
            <p:sp>
              <p:nvSpPr>
                <p:cNvPr id="64" name="îṣļïďe"/>
                <p:cNvSpPr/>
                <p:nvPr/>
              </p:nvSpPr>
              <p:spPr bwMode="auto">
                <a:xfrm>
                  <a:off x="5749634" y="2198106"/>
                  <a:ext cx="1787071" cy="2871986"/>
                </a:xfrm>
                <a:custGeom>
                  <a:avLst/>
                  <a:gdLst>
                    <a:gd name="T0" fmla="*/ 254 w 1444"/>
                    <a:gd name="T1" fmla="*/ 2320 h 2320"/>
                    <a:gd name="T2" fmla="*/ 280 w 1444"/>
                    <a:gd name="T3" fmla="*/ 2320 h 2320"/>
                    <a:gd name="T4" fmla="*/ 1444 w 1444"/>
                    <a:gd name="T5" fmla="*/ 1156 h 2320"/>
                    <a:gd name="T6" fmla="*/ 407 w 1444"/>
                    <a:gd name="T7" fmla="*/ 0 h 2320"/>
                    <a:gd name="T8" fmla="*/ 654 w 1444"/>
                    <a:gd name="T9" fmla="*/ 247 h 2320"/>
                    <a:gd name="T10" fmla="*/ 463 w 1444"/>
                    <a:gd name="T11" fmla="*/ 439 h 2320"/>
                    <a:gd name="T12" fmla="*/ 1020 w 1444"/>
                    <a:gd name="T13" fmla="*/ 1156 h 2320"/>
                    <a:gd name="T14" fmla="*/ 280 w 1444"/>
                    <a:gd name="T15" fmla="*/ 1897 h 2320"/>
                    <a:gd name="T16" fmla="*/ 176 w 1444"/>
                    <a:gd name="T17" fmla="*/ 1890 h 2320"/>
                    <a:gd name="T18" fmla="*/ 0 w 1444"/>
                    <a:gd name="T19" fmla="*/ 2066 h 2320"/>
                    <a:gd name="T20" fmla="*/ 254 w 1444"/>
                    <a:gd name="T21" fmla="*/ 2320 h 2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44" h="2320">
                      <a:moveTo>
                        <a:pt x="254" y="2320"/>
                      </a:moveTo>
                      <a:cubicBezTo>
                        <a:pt x="262" y="2320"/>
                        <a:pt x="271" y="2320"/>
                        <a:pt x="280" y="2320"/>
                      </a:cubicBezTo>
                      <a:cubicBezTo>
                        <a:pt x="922" y="2320"/>
                        <a:pt x="1444" y="1799"/>
                        <a:pt x="1444" y="1156"/>
                      </a:cubicBezTo>
                      <a:cubicBezTo>
                        <a:pt x="1444" y="557"/>
                        <a:pt x="990" y="63"/>
                        <a:pt x="407" y="0"/>
                      </a:cubicBezTo>
                      <a:cubicBezTo>
                        <a:pt x="654" y="247"/>
                        <a:pt x="654" y="247"/>
                        <a:pt x="654" y="247"/>
                      </a:cubicBezTo>
                      <a:cubicBezTo>
                        <a:pt x="463" y="439"/>
                        <a:pt x="463" y="439"/>
                        <a:pt x="463" y="439"/>
                      </a:cubicBezTo>
                      <a:cubicBezTo>
                        <a:pt x="783" y="520"/>
                        <a:pt x="1020" y="811"/>
                        <a:pt x="1020" y="1156"/>
                      </a:cubicBezTo>
                      <a:cubicBezTo>
                        <a:pt x="1020" y="1566"/>
                        <a:pt x="689" y="1897"/>
                        <a:pt x="280" y="1897"/>
                      </a:cubicBezTo>
                      <a:cubicBezTo>
                        <a:pt x="244" y="1897"/>
                        <a:pt x="210" y="1895"/>
                        <a:pt x="176" y="1890"/>
                      </a:cubicBezTo>
                      <a:cubicBezTo>
                        <a:pt x="0" y="2066"/>
                        <a:pt x="0" y="2066"/>
                        <a:pt x="0" y="2066"/>
                      </a:cubicBezTo>
                      <a:lnTo>
                        <a:pt x="254" y="23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53"/>
                </a:p>
              </p:txBody>
            </p:sp>
          </p:grpSp>
          <p:grpSp>
            <p:nvGrpSpPr>
              <p:cNvPr id="60" name="îš1ídé"/>
              <p:cNvGrpSpPr/>
              <p:nvPr/>
            </p:nvGrpSpPr>
            <p:grpSpPr>
              <a:xfrm>
                <a:off x="5330225" y="2868323"/>
                <a:ext cx="1531551" cy="1531552"/>
                <a:chOff x="5330225" y="2868323"/>
                <a:chExt cx="1531551" cy="1531552"/>
              </a:xfrm>
            </p:grpSpPr>
            <p:sp>
              <p:nvSpPr>
                <p:cNvPr id="61" name="iśľîḓè"/>
                <p:cNvSpPr/>
                <p:nvPr/>
              </p:nvSpPr>
              <p:spPr bwMode="auto">
                <a:xfrm>
                  <a:off x="5330225" y="2868323"/>
                  <a:ext cx="1531551" cy="153155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53"/>
                </a:p>
              </p:txBody>
            </p:sp>
            <p:sp>
              <p:nvSpPr>
                <p:cNvPr id="62" name="iṥļíďê"/>
                <p:cNvSpPr/>
                <p:nvPr/>
              </p:nvSpPr>
              <p:spPr>
                <a:xfrm>
                  <a:off x="5730107" y="3265927"/>
                  <a:ext cx="731785" cy="736347"/>
                </a:xfrm>
                <a:custGeom>
                  <a:avLst/>
                  <a:gdLst>
                    <a:gd name="connsiteX0" fmla="*/ 71397 w 599947"/>
                    <a:gd name="connsiteY0" fmla="*/ 336103 h 603687"/>
                    <a:gd name="connsiteX1" fmla="*/ 299914 w 599947"/>
                    <a:gd name="connsiteY1" fmla="*/ 451272 h 603687"/>
                    <a:gd name="connsiteX2" fmla="*/ 528432 w 599947"/>
                    <a:gd name="connsiteY2" fmla="*/ 336103 h 603687"/>
                    <a:gd name="connsiteX3" fmla="*/ 599947 w 599947"/>
                    <a:gd name="connsiteY3" fmla="*/ 431289 h 603687"/>
                    <a:gd name="connsiteX4" fmla="*/ 299914 w 599947"/>
                    <a:gd name="connsiteY4" fmla="*/ 603687 h 603687"/>
                    <a:gd name="connsiteX5" fmla="*/ 0 w 599947"/>
                    <a:gd name="connsiteY5" fmla="*/ 431289 h 603687"/>
                    <a:gd name="connsiteX6" fmla="*/ 175572 w 599947"/>
                    <a:gd name="connsiteY6" fmla="*/ 181494 h 603687"/>
                    <a:gd name="connsiteX7" fmla="*/ 299879 w 599947"/>
                    <a:gd name="connsiteY7" fmla="*/ 238829 h 603687"/>
                    <a:gd name="connsiteX8" fmla="*/ 424187 w 599947"/>
                    <a:gd name="connsiteY8" fmla="*/ 181494 h 603687"/>
                    <a:gd name="connsiteX9" fmla="*/ 507295 w 599947"/>
                    <a:gd name="connsiteY9" fmla="*/ 292263 h 603687"/>
                    <a:gd name="connsiteX10" fmla="*/ 299879 w 599947"/>
                    <a:gd name="connsiteY10" fmla="*/ 396648 h 603687"/>
                    <a:gd name="connsiteX11" fmla="*/ 92582 w 599947"/>
                    <a:gd name="connsiteY11" fmla="*/ 292263 h 603687"/>
                    <a:gd name="connsiteX12" fmla="*/ 299903 w 599947"/>
                    <a:gd name="connsiteY12" fmla="*/ 0 h 603687"/>
                    <a:gd name="connsiteX13" fmla="*/ 403846 w 599947"/>
                    <a:gd name="connsiteY13" fmla="*/ 138571 h 603687"/>
                    <a:gd name="connsiteX14" fmla="*/ 299903 w 599947"/>
                    <a:gd name="connsiteY14" fmla="*/ 186575 h 603687"/>
                    <a:gd name="connsiteX15" fmla="*/ 195960 w 599947"/>
                    <a:gd name="connsiteY15" fmla="*/ 138571 h 603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99947" h="603687">
                      <a:moveTo>
                        <a:pt x="71397" y="336103"/>
                      </a:moveTo>
                      <a:lnTo>
                        <a:pt x="299914" y="451272"/>
                      </a:lnTo>
                      <a:lnTo>
                        <a:pt x="528432" y="336103"/>
                      </a:lnTo>
                      <a:lnTo>
                        <a:pt x="599947" y="431289"/>
                      </a:lnTo>
                      <a:lnTo>
                        <a:pt x="299914" y="603687"/>
                      </a:lnTo>
                      <a:lnTo>
                        <a:pt x="0" y="431289"/>
                      </a:lnTo>
                      <a:close/>
                      <a:moveTo>
                        <a:pt x="175572" y="181494"/>
                      </a:moveTo>
                      <a:lnTo>
                        <a:pt x="299879" y="238829"/>
                      </a:lnTo>
                      <a:lnTo>
                        <a:pt x="424187" y="181494"/>
                      </a:lnTo>
                      <a:lnTo>
                        <a:pt x="507295" y="292263"/>
                      </a:lnTo>
                      <a:lnTo>
                        <a:pt x="299879" y="396648"/>
                      </a:lnTo>
                      <a:lnTo>
                        <a:pt x="92582" y="292263"/>
                      </a:lnTo>
                      <a:close/>
                      <a:moveTo>
                        <a:pt x="299903" y="0"/>
                      </a:moveTo>
                      <a:lnTo>
                        <a:pt x="403846" y="138571"/>
                      </a:lnTo>
                      <a:lnTo>
                        <a:pt x="299903" y="186575"/>
                      </a:lnTo>
                      <a:lnTo>
                        <a:pt x="195960" y="138571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7" name="íṥlíḑé"/>
            <p:cNvGrpSpPr/>
            <p:nvPr/>
          </p:nvGrpSpPr>
          <p:grpSpPr>
            <a:xfrm>
              <a:off x="7252380" y="2752439"/>
              <a:ext cx="739494" cy="739494"/>
              <a:chOff x="7251982" y="3264352"/>
              <a:chExt cx="739494" cy="739494"/>
            </a:xfrm>
          </p:grpSpPr>
          <p:sp>
            <p:nvSpPr>
              <p:cNvPr id="57" name="ísļîḋê"/>
              <p:cNvSpPr/>
              <p:nvPr/>
            </p:nvSpPr>
            <p:spPr bwMode="auto">
              <a:xfrm>
                <a:off x="7251982" y="3264352"/>
                <a:ext cx="739494" cy="739494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53"/>
              </a:p>
            </p:txBody>
          </p:sp>
          <p:sp>
            <p:nvSpPr>
              <p:cNvPr id="58" name="îS1íďè"/>
              <p:cNvSpPr/>
              <p:nvPr/>
            </p:nvSpPr>
            <p:spPr>
              <a:xfrm>
                <a:off x="7483190" y="3467724"/>
                <a:ext cx="277073" cy="332752"/>
              </a:xfrm>
              <a:custGeom>
                <a:avLst/>
                <a:gdLst>
                  <a:gd name="connsiteX0" fmla="*/ 186233 w 482848"/>
                  <a:gd name="connsiteY0" fmla="*/ 104810 h 579878"/>
                  <a:gd name="connsiteX1" fmla="*/ 240711 w 482848"/>
                  <a:gd name="connsiteY1" fmla="*/ 159158 h 579878"/>
                  <a:gd name="connsiteX2" fmla="*/ 186233 w 482848"/>
                  <a:gd name="connsiteY2" fmla="*/ 213506 h 579878"/>
                  <a:gd name="connsiteX3" fmla="*/ 131755 w 482848"/>
                  <a:gd name="connsiteY3" fmla="*/ 159158 h 579878"/>
                  <a:gd name="connsiteX4" fmla="*/ 186233 w 482848"/>
                  <a:gd name="connsiteY4" fmla="*/ 104810 h 579878"/>
                  <a:gd name="connsiteX5" fmla="*/ 81742 w 482848"/>
                  <a:gd name="connsiteY5" fmla="*/ 63611 h 579878"/>
                  <a:gd name="connsiteX6" fmla="*/ 97884 w 482848"/>
                  <a:gd name="connsiteY6" fmla="*/ 112771 h 579878"/>
                  <a:gd name="connsiteX7" fmla="*/ 84970 w 482848"/>
                  <a:gd name="connsiteY7" fmla="*/ 116801 h 579878"/>
                  <a:gd name="connsiteX8" fmla="*/ 80935 w 482848"/>
                  <a:gd name="connsiteY8" fmla="*/ 103100 h 579878"/>
                  <a:gd name="connsiteX9" fmla="*/ 68021 w 482848"/>
                  <a:gd name="connsiteY9" fmla="*/ 107936 h 579878"/>
                  <a:gd name="connsiteX10" fmla="*/ 101112 w 482848"/>
                  <a:gd name="connsiteY10" fmla="*/ 207868 h 579878"/>
                  <a:gd name="connsiteX11" fmla="*/ 175365 w 482848"/>
                  <a:gd name="connsiteY11" fmla="*/ 226403 h 579878"/>
                  <a:gd name="connsiteX12" fmla="*/ 181821 w 482848"/>
                  <a:gd name="connsiteY12" fmla="*/ 225598 h 579878"/>
                  <a:gd name="connsiteX13" fmla="*/ 191506 w 482848"/>
                  <a:gd name="connsiteY13" fmla="*/ 225598 h 579878"/>
                  <a:gd name="connsiteX14" fmla="*/ 342433 w 482848"/>
                  <a:gd name="connsiteY14" fmla="*/ 217538 h 579878"/>
                  <a:gd name="connsiteX15" fmla="*/ 353732 w 482848"/>
                  <a:gd name="connsiteY15" fmla="*/ 219150 h 579878"/>
                  <a:gd name="connsiteX16" fmla="*/ 357768 w 482848"/>
                  <a:gd name="connsiteY16" fmla="*/ 211091 h 579878"/>
                  <a:gd name="connsiteX17" fmla="*/ 346469 w 482848"/>
                  <a:gd name="connsiteY17" fmla="*/ 205450 h 579878"/>
                  <a:gd name="connsiteX18" fmla="*/ 352925 w 482848"/>
                  <a:gd name="connsiteY18" fmla="*/ 193361 h 579878"/>
                  <a:gd name="connsiteX19" fmla="*/ 398930 w 482848"/>
                  <a:gd name="connsiteY19" fmla="*/ 215927 h 579878"/>
                  <a:gd name="connsiteX20" fmla="*/ 392473 w 482848"/>
                  <a:gd name="connsiteY20" fmla="*/ 228015 h 579878"/>
                  <a:gd name="connsiteX21" fmla="*/ 380367 w 482848"/>
                  <a:gd name="connsiteY21" fmla="*/ 221568 h 579878"/>
                  <a:gd name="connsiteX22" fmla="*/ 372296 w 482848"/>
                  <a:gd name="connsiteY22" fmla="*/ 237686 h 579878"/>
                  <a:gd name="connsiteX23" fmla="*/ 341626 w 482848"/>
                  <a:gd name="connsiteY23" fmla="*/ 283622 h 579878"/>
                  <a:gd name="connsiteX24" fmla="*/ 238318 w 482848"/>
                  <a:gd name="connsiteY24" fmla="*/ 290070 h 579878"/>
                  <a:gd name="connsiteX25" fmla="*/ 252039 w 482848"/>
                  <a:gd name="connsiteY25" fmla="*/ 372272 h 579878"/>
                  <a:gd name="connsiteX26" fmla="*/ 252846 w 482848"/>
                  <a:gd name="connsiteY26" fmla="*/ 388390 h 579878"/>
                  <a:gd name="connsiteX27" fmla="*/ 444127 w 482848"/>
                  <a:gd name="connsiteY27" fmla="*/ 514110 h 579878"/>
                  <a:gd name="connsiteX28" fmla="*/ 411036 w 482848"/>
                  <a:gd name="connsiteY28" fmla="*/ 571329 h 579878"/>
                  <a:gd name="connsiteX29" fmla="*/ 214912 w 482848"/>
                  <a:gd name="connsiteY29" fmla="*/ 442385 h 579878"/>
                  <a:gd name="connsiteX30" fmla="*/ 205227 w 482848"/>
                  <a:gd name="connsiteY30" fmla="*/ 445609 h 579878"/>
                  <a:gd name="connsiteX31" fmla="*/ 121289 w 482848"/>
                  <a:gd name="connsiteY31" fmla="*/ 462533 h 579878"/>
                  <a:gd name="connsiteX32" fmla="*/ 146309 w 482848"/>
                  <a:gd name="connsiteY32" fmla="*/ 539899 h 579878"/>
                  <a:gd name="connsiteX33" fmla="*/ 82549 w 482848"/>
                  <a:gd name="connsiteY33" fmla="*/ 556823 h 579878"/>
                  <a:gd name="connsiteX34" fmla="*/ 46229 w 482848"/>
                  <a:gd name="connsiteY34" fmla="*/ 445609 h 579878"/>
                  <a:gd name="connsiteX35" fmla="*/ 69635 w 482848"/>
                  <a:gd name="connsiteY35" fmla="*/ 405314 h 579878"/>
                  <a:gd name="connsiteX36" fmla="*/ 151959 w 482848"/>
                  <a:gd name="connsiteY36" fmla="*/ 389196 h 579878"/>
                  <a:gd name="connsiteX37" fmla="*/ 135817 w 482848"/>
                  <a:gd name="connsiteY37" fmla="*/ 284428 h 579878"/>
                  <a:gd name="connsiteX38" fmla="*/ 92234 w 482848"/>
                  <a:gd name="connsiteY38" fmla="*/ 273952 h 579878"/>
                  <a:gd name="connsiteX39" fmla="*/ 41387 w 482848"/>
                  <a:gd name="connsiteY39" fmla="*/ 239298 h 579878"/>
                  <a:gd name="connsiteX40" fmla="*/ 1839 w 482848"/>
                  <a:gd name="connsiteY40" fmla="*/ 117607 h 579878"/>
                  <a:gd name="connsiteX41" fmla="*/ 55915 w 482848"/>
                  <a:gd name="connsiteY41" fmla="*/ 85371 h 579878"/>
                  <a:gd name="connsiteX42" fmla="*/ 72864 w 482848"/>
                  <a:gd name="connsiteY42" fmla="*/ 79729 h 579878"/>
                  <a:gd name="connsiteX43" fmla="*/ 68828 w 482848"/>
                  <a:gd name="connsiteY43" fmla="*/ 68447 h 579878"/>
                  <a:gd name="connsiteX44" fmla="*/ 277087 w 482848"/>
                  <a:gd name="connsiteY44" fmla="*/ 3239 h 579878"/>
                  <a:gd name="connsiteX45" fmla="*/ 306136 w 482848"/>
                  <a:gd name="connsiteY45" fmla="*/ 15322 h 579878"/>
                  <a:gd name="connsiteX46" fmla="*/ 289997 w 482848"/>
                  <a:gd name="connsiteY46" fmla="*/ 39488 h 579878"/>
                  <a:gd name="connsiteX47" fmla="*/ 103597 w 482848"/>
                  <a:gd name="connsiteY47" fmla="*/ 103126 h 579878"/>
                  <a:gd name="connsiteX48" fmla="*/ 90686 w 482848"/>
                  <a:gd name="connsiteY48" fmla="*/ 66877 h 579878"/>
                  <a:gd name="connsiteX49" fmla="*/ 477203 w 482848"/>
                  <a:gd name="connsiteY49" fmla="*/ 0 h 579878"/>
                  <a:gd name="connsiteX50" fmla="*/ 482848 w 482848"/>
                  <a:gd name="connsiteY50" fmla="*/ 29004 h 579878"/>
                  <a:gd name="connsiteX51" fmla="*/ 396553 w 482848"/>
                  <a:gd name="connsiteY51" fmla="*/ 206251 h 579878"/>
                  <a:gd name="connsiteX52" fmla="*/ 361067 w 482848"/>
                  <a:gd name="connsiteY52" fmla="*/ 188527 h 579878"/>
                  <a:gd name="connsiteX53" fmla="*/ 448169 w 482848"/>
                  <a:gd name="connsiteY53" fmla="*/ 12085 h 579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82848" h="579878">
                    <a:moveTo>
                      <a:pt x="186233" y="104810"/>
                    </a:moveTo>
                    <a:cubicBezTo>
                      <a:pt x="216320" y="104810"/>
                      <a:pt x="240711" y="129142"/>
                      <a:pt x="240711" y="159158"/>
                    </a:cubicBezTo>
                    <a:cubicBezTo>
                      <a:pt x="240711" y="189174"/>
                      <a:pt x="216320" y="213506"/>
                      <a:pt x="186233" y="213506"/>
                    </a:cubicBezTo>
                    <a:cubicBezTo>
                      <a:pt x="156146" y="213506"/>
                      <a:pt x="131755" y="189174"/>
                      <a:pt x="131755" y="159158"/>
                    </a:cubicBezTo>
                    <a:cubicBezTo>
                      <a:pt x="131755" y="129142"/>
                      <a:pt x="156146" y="104810"/>
                      <a:pt x="186233" y="104810"/>
                    </a:cubicBezTo>
                    <a:close/>
                    <a:moveTo>
                      <a:pt x="81742" y="63611"/>
                    </a:moveTo>
                    <a:lnTo>
                      <a:pt x="97884" y="112771"/>
                    </a:lnTo>
                    <a:lnTo>
                      <a:pt x="84970" y="116801"/>
                    </a:lnTo>
                    <a:lnTo>
                      <a:pt x="80935" y="103100"/>
                    </a:lnTo>
                    <a:lnTo>
                      <a:pt x="68021" y="107936"/>
                    </a:lnTo>
                    <a:cubicBezTo>
                      <a:pt x="78513" y="140978"/>
                      <a:pt x="89813" y="174826"/>
                      <a:pt x="101112" y="207868"/>
                    </a:cubicBezTo>
                    <a:cubicBezTo>
                      <a:pt x="125325" y="214315"/>
                      <a:pt x="150345" y="219956"/>
                      <a:pt x="175365" y="226403"/>
                    </a:cubicBezTo>
                    <a:cubicBezTo>
                      <a:pt x="177786" y="225598"/>
                      <a:pt x="179400" y="225598"/>
                      <a:pt x="181821" y="225598"/>
                    </a:cubicBezTo>
                    <a:cubicBezTo>
                      <a:pt x="185050" y="224792"/>
                      <a:pt x="188278" y="224792"/>
                      <a:pt x="191506" y="225598"/>
                    </a:cubicBezTo>
                    <a:cubicBezTo>
                      <a:pt x="242353" y="225598"/>
                      <a:pt x="292393" y="220762"/>
                      <a:pt x="342433" y="217538"/>
                    </a:cubicBezTo>
                    <a:cubicBezTo>
                      <a:pt x="346469" y="217538"/>
                      <a:pt x="350504" y="218344"/>
                      <a:pt x="353732" y="219150"/>
                    </a:cubicBezTo>
                    <a:lnTo>
                      <a:pt x="357768" y="211091"/>
                    </a:lnTo>
                    <a:lnTo>
                      <a:pt x="346469" y="205450"/>
                    </a:lnTo>
                    <a:lnTo>
                      <a:pt x="352925" y="193361"/>
                    </a:lnTo>
                    <a:lnTo>
                      <a:pt x="398930" y="215927"/>
                    </a:lnTo>
                    <a:lnTo>
                      <a:pt x="392473" y="228015"/>
                    </a:lnTo>
                    <a:lnTo>
                      <a:pt x="380367" y="221568"/>
                    </a:lnTo>
                    <a:lnTo>
                      <a:pt x="372296" y="237686"/>
                    </a:lnTo>
                    <a:cubicBezTo>
                      <a:pt x="378752" y="257028"/>
                      <a:pt x="368260" y="282817"/>
                      <a:pt x="341626" y="283622"/>
                    </a:cubicBezTo>
                    <a:cubicBezTo>
                      <a:pt x="307728" y="286040"/>
                      <a:pt x="273023" y="288458"/>
                      <a:pt x="238318" y="290070"/>
                    </a:cubicBezTo>
                    <a:cubicBezTo>
                      <a:pt x="243160" y="336006"/>
                      <a:pt x="252039" y="371466"/>
                      <a:pt x="252039" y="372272"/>
                    </a:cubicBezTo>
                    <a:cubicBezTo>
                      <a:pt x="252846" y="377913"/>
                      <a:pt x="253653" y="383554"/>
                      <a:pt x="252846" y="388390"/>
                    </a:cubicBezTo>
                    <a:cubicBezTo>
                      <a:pt x="317413" y="428685"/>
                      <a:pt x="380367" y="472203"/>
                      <a:pt x="444127" y="514110"/>
                    </a:cubicBezTo>
                    <a:cubicBezTo>
                      <a:pt x="478832" y="538287"/>
                      <a:pt x="446548" y="595506"/>
                      <a:pt x="411036" y="571329"/>
                    </a:cubicBezTo>
                    <a:cubicBezTo>
                      <a:pt x="345661" y="527811"/>
                      <a:pt x="281094" y="483486"/>
                      <a:pt x="214912" y="442385"/>
                    </a:cubicBezTo>
                    <a:cubicBezTo>
                      <a:pt x="211684" y="443997"/>
                      <a:pt x="208455" y="444803"/>
                      <a:pt x="205227" y="445609"/>
                    </a:cubicBezTo>
                    <a:cubicBezTo>
                      <a:pt x="176979" y="451250"/>
                      <a:pt x="149538" y="456891"/>
                      <a:pt x="121289" y="462533"/>
                    </a:cubicBezTo>
                    <a:cubicBezTo>
                      <a:pt x="130167" y="488321"/>
                      <a:pt x="138238" y="514110"/>
                      <a:pt x="146309" y="539899"/>
                    </a:cubicBezTo>
                    <a:cubicBezTo>
                      <a:pt x="159223" y="580194"/>
                      <a:pt x="95462" y="597118"/>
                      <a:pt x="82549" y="556823"/>
                    </a:cubicBezTo>
                    <a:cubicBezTo>
                      <a:pt x="71249" y="519752"/>
                      <a:pt x="59143" y="482680"/>
                      <a:pt x="46229" y="445609"/>
                    </a:cubicBezTo>
                    <a:cubicBezTo>
                      <a:pt x="40580" y="429491"/>
                      <a:pt x="52686" y="408537"/>
                      <a:pt x="69635" y="405314"/>
                    </a:cubicBezTo>
                    <a:cubicBezTo>
                      <a:pt x="97076" y="399672"/>
                      <a:pt x="124518" y="394837"/>
                      <a:pt x="151959" y="389196"/>
                    </a:cubicBezTo>
                    <a:cubicBezTo>
                      <a:pt x="148730" y="373883"/>
                      <a:pt x="140660" y="332782"/>
                      <a:pt x="135817" y="284428"/>
                    </a:cubicBezTo>
                    <a:cubicBezTo>
                      <a:pt x="121289" y="281205"/>
                      <a:pt x="106762" y="277175"/>
                      <a:pt x="92234" y="273952"/>
                    </a:cubicBezTo>
                    <a:cubicBezTo>
                      <a:pt x="69635" y="268310"/>
                      <a:pt x="50265" y="265087"/>
                      <a:pt x="41387" y="239298"/>
                    </a:cubicBezTo>
                    <a:cubicBezTo>
                      <a:pt x="28473" y="199003"/>
                      <a:pt x="14753" y="157902"/>
                      <a:pt x="1839" y="117607"/>
                    </a:cubicBezTo>
                    <a:cubicBezTo>
                      <a:pt x="-9460" y="82953"/>
                      <a:pt x="34123" y="66029"/>
                      <a:pt x="55915" y="85371"/>
                    </a:cubicBezTo>
                    <a:lnTo>
                      <a:pt x="72864" y="79729"/>
                    </a:lnTo>
                    <a:lnTo>
                      <a:pt x="68828" y="68447"/>
                    </a:lnTo>
                    <a:close/>
                    <a:moveTo>
                      <a:pt x="277087" y="3239"/>
                    </a:moveTo>
                    <a:lnTo>
                      <a:pt x="306136" y="15322"/>
                    </a:lnTo>
                    <a:lnTo>
                      <a:pt x="289997" y="39488"/>
                    </a:lnTo>
                    <a:lnTo>
                      <a:pt x="103597" y="103126"/>
                    </a:lnTo>
                    <a:lnTo>
                      <a:pt x="90686" y="66877"/>
                    </a:lnTo>
                    <a:close/>
                    <a:moveTo>
                      <a:pt x="477203" y="0"/>
                    </a:moveTo>
                    <a:lnTo>
                      <a:pt x="482848" y="29004"/>
                    </a:lnTo>
                    <a:lnTo>
                      <a:pt x="396553" y="206251"/>
                    </a:lnTo>
                    <a:lnTo>
                      <a:pt x="361067" y="188527"/>
                    </a:lnTo>
                    <a:lnTo>
                      <a:pt x="448169" y="1208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38" name="ïṥlïḓè"/>
            <p:cNvGrpSpPr/>
            <p:nvPr/>
          </p:nvGrpSpPr>
          <p:grpSpPr>
            <a:xfrm>
              <a:off x="4200923" y="2752439"/>
              <a:ext cx="739494" cy="739494"/>
              <a:chOff x="4200525" y="3264352"/>
              <a:chExt cx="739494" cy="739494"/>
            </a:xfrm>
          </p:grpSpPr>
          <p:sp>
            <p:nvSpPr>
              <p:cNvPr id="55" name="iṥḻiḑé"/>
              <p:cNvSpPr/>
              <p:nvPr/>
            </p:nvSpPr>
            <p:spPr bwMode="auto">
              <a:xfrm>
                <a:off x="4200525" y="3264352"/>
                <a:ext cx="739494" cy="739494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53"/>
              </a:p>
            </p:txBody>
          </p:sp>
          <p:sp>
            <p:nvSpPr>
              <p:cNvPr id="56" name="ïSļiďe"/>
              <p:cNvSpPr/>
              <p:nvPr/>
            </p:nvSpPr>
            <p:spPr>
              <a:xfrm>
                <a:off x="4403895" y="3473382"/>
                <a:ext cx="332752" cy="321429"/>
              </a:xfrm>
              <a:custGeom>
                <a:avLst/>
                <a:gdLst>
                  <a:gd name="connsiteX0" fmla="*/ 378608 w 608370"/>
                  <a:gd name="connsiteY0" fmla="*/ 113856 h 587669"/>
                  <a:gd name="connsiteX1" fmla="*/ 367728 w 608370"/>
                  <a:gd name="connsiteY1" fmla="*/ 115372 h 587669"/>
                  <a:gd name="connsiteX2" fmla="*/ 361992 w 608370"/>
                  <a:gd name="connsiteY2" fmla="*/ 116636 h 587669"/>
                  <a:gd name="connsiteX3" fmla="*/ 363763 w 608370"/>
                  <a:gd name="connsiteY3" fmla="*/ 119584 h 587669"/>
                  <a:gd name="connsiteX4" fmla="*/ 364523 w 608370"/>
                  <a:gd name="connsiteY4" fmla="*/ 121942 h 587669"/>
                  <a:gd name="connsiteX5" fmla="*/ 369499 w 608370"/>
                  <a:gd name="connsiteY5" fmla="*/ 123037 h 587669"/>
                  <a:gd name="connsiteX6" fmla="*/ 376415 w 608370"/>
                  <a:gd name="connsiteY6" fmla="*/ 120342 h 587669"/>
                  <a:gd name="connsiteX7" fmla="*/ 378777 w 608370"/>
                  <a:gd name="connsiteY7" fmla="*/ 115035 h 587669"/>
                  <a:gd name="connsiteX8" fmla="*/ 378608 w 608370"/>
                  <a:gd name="connsiteY8" fmla="*/ 113856 h 587669"/>
                  <a:gd name="connsiteX9" fmla="*/ 599426 w 608370"/>
                  <a:gd name="connsiteY9" fmla="*/ 75193 h 587669"/>
                  <a:gd name="connsiteX10" fmla="*/ 608367 w 608370"/>
                  <a:gd name="connsiteY10" fmla="*/ 81005 h 587669"/>
                  <a:gd name="connsiteX11" fmla="*/ 604402 w 608370"/>
                  <a:gd name="connsiteY11" fmla="*/ 86817 h 587669"/>
                  <a:gd name="connsiteX12" fmla="*/ 605330 w 608370"/>
                  <a:gd name="connsiteY12" fmla="*/ 89428 h 587669"/>
                  <a:gd name="connsiteX13" fmla="*/ 597064 w 608370"/>
                  <a:gd name="connsiteY13" fmla="*/ 95156 h 587669"/>
                  <a:gd name="connsiteX14" fmla="*/ 409395 w 608370"/>
                  <a:gd name="connsiteY14" fmla="*/ 109476 h 587669"/>
                  <a:gd name="connsiteX15" fmla="*/ 384260 w 608370"/>
                  <a:gd name="connsiteY15" fmla="*/ 113014 h 587669"/>
                  <a:gd name="connsiteX16" fmla="*/ 384597 w 608370"/>
                  <a:gd name="connsiteY16" fmla="*/ 114782 h 587669"/>
                  <a:gd name="connsiteX17" fmla="*/ 380295 w 608370"/>
                  <a:gd name="connsiteY17" fmla="*/ 124638 h 587669"/>
                  <a:gd name="connsiteX18" fmla="*/ 369836 w 608370"/>
                  <a:gd name="connsiteY18" fmla="*/ 128765 h 587669"/>
                  <a:gd name="connsiteX19" fmla="*/ 363763 w 608370"/>
                  <a:gd name="connsiteY19" fmla="*/ 127923 h 587669"/>
                  <a:gd name="connsiteX20" fmla="*/ 362920 w 608370"/>
                  <a:gd name="connsiteY20" fmla="*/ 128765 h 587669"/>
                  <a:gd name="connsiteX21" fmla="*/ 364354 w 608370"/>
                  <a:gd name="connsiteY21" fmla="*/ 133735 h 587669"/>
                  <a:gd name="connsiteX22" fmla="*/ 338122 w 608370"/>
                  <a:gd name="connsiteY22" fmla="*/ 171050 h 587669"/>
                  <a:gd name="connsiteX23" fmla="*/ 188408 w 608370"/>
                  <a:gd name="connsiteY23" fmla="*/ 197331 h 587669"/>
                  <a:gd name="connsiteX24" fmla="*/ 188408 w 608370"/>
                  <a:gd name="connsiteY24" fmla="*/ 313405 h 587669"/>
                  <a:gd name="connsiteX25" fmla="*/ 248125 w 608370"/>
                  <a:gd name="connsiteY25" fmla="*/ 547490 h 587669"/>
                  <a:gd name="connsiteX26" fmla="*/ 224846 w 608370"/>
                  <a:gd name="connsiteY26" fmla="*/ 586658 h 587669"/>
                  <a:gd name="connsiteX27" fmla="*/ 216833 w 608370"/>
                  <a:gd name="connsiteY27" fmla="*/ 587669 h 587669"/>
                  <a:gd name="connsiteX28" fmla="*/ 185625 w 608370"/>
                  <a:gd name="connsiteY28" fmla="*/ 563410 h 587669"/>
                  <a:gd name="connsiteX29" fmla="*/ 131644 w 608370"/>
                  <a:gd name="connsiteY29" fmla="*/ 352068 h 587669"/>
                  <a:gd name="connsiteX30" fmla="*/ 121606 w 608370"/>
                  <a:gd name="connsiteY30" fmla="*/ 352068 h 587669"/>
                  <a:gd name="connsiteX31" fmla="*/ 63323 w 608370"/>
                  <a:gd name="connsiteY31" fmla="*/ 563915 h 587669"/>
                  <a:gd name="connsiteX32" fmla="*/ 32284 w 608370"/>
                  <a:gd name="connsiteY32" fmla="*/ 587669 h 587669"/>
                  <a:gd name="connsiteX33" fmla="*/ 23681 w 608370"/>
                  <a:gd name="connsiteY33" fmla="*/ 586490 h 587669"/>
                  <a:gd name="connsiteX34" fmla="*/ 1160 w 608370"/>
                  <a:gd name="connsiteY34" fmla="*/ 546900 h 587669"/>
                  <a:gd name="connsiteX35" fmla="*/ 65432 w 608370"/>
                  <a:gd name="connsiteY35" fmla="*/ 312815 h 587669"/>
                  <a:gd name="connsiteX36" fmla="*/ 65432 w 608370"/>
                  <a:gd name="connsiteY36" fmla="*/ 162964 h 587669"/>
                  <a:gd name="connsiteX37" fmla="*/ 97736 w 608370"/>
                  <a:gd name="connsiteY37" fmla="*/ 130703 h 587669"/>
                  <a:gd name="connsiteX38" fmla="*/ 156104 w 608370"/>
                  <a:gd name="connsiteY38" fmla="*/ 130703 h 587669"/>
                  <a:gd name="connsiteX39" fmla="*/ 171624 w 608370"/>
                  <a:gd name="connsiteY39" fmla="*/ 134830 h 587669"/>
                  <a:gd name="connsiteX40" fmla="*/ 212784 w 608370"/>
                  <a:gd name="connsiteY40" fmla="*/ 127670 h 587669"/>
                  <a:gd name="connsiteX41" fmla="*/ 224930 w 608370"/>
                  <a:gd name="connsiteY41" fmla="*/ 114951 h 587669"/>
                  <a:gd name="connsiteX42" fmla="*/ 298142 w 608370"/>
                  <a:gd name="connsiteY42" fmla="*/ 102569 h 587669"/>
                  <a:gd name="connsiteX43" fmla="*/ 310457 w 608370"/>
                  <a:gd name="connsiteY43" fmla="*/ 105601 h 587669"/>
                  <a:gd name="connsiteX44" fmla="*/ 319398 w 608370"/>
                  <a:gd name="connsiteY44" fmla="*/ 108886 h 587669"/>
                  <a:gd name="connsiteX45" fmla="*/ 319904 w 608370"/>
                  <a:gd name="connsiteY45" fmla="*/ 108802 h 587669"/>
                  <a:gd name="connsiteX46" fmla="*/ 321169 w 608370"/>
                  <a:gd name="connsiteY46" fmla="*/ 108549 h 587669"/>
                  <a:gd name="connsiteX47" fmla="*/ 327157 w 608370"/>
                  <a:gd name="connsiteY47" fmla="*/ 106022 h 587669"/>
                  <a:gd name="connsiteX48" fmla="*/ 346473 w 608370"/>
                  <a:gd name="connsiteY48" fmla="*/ 96672 h 587669"/>
                  <a:gd name="connsiteX49" fmla="*/ 354823 w 608370"/>
                  <a:gd name="connsiteY49" fmla="*/ 90607 h 587669"/>
                  <a:gd name="connsiteX50" fmla="*/ 357100 w 608370"/>
                  <a:gd name="connsiteY50" fmla="*/ 88165 h 587669"/>
                  <a:gd name="connsiteX51" fmla="*/ 368740 w 608370"/>
                  <a:gd name="connsiteY51" fmla="*/ 82858 h 587669"/>
                  <a:gd name="connsiteX52" fmla="*/ 402310 w 608370"/>
                  <a:gd name="connsiteY52" fmla="*/ 81426 h 587669"/>
                  <a:gd name="connsiteX53" fmla="*/ 409732 w 608370"/>
                  <a:gd name="connsiteY53" fmla="*/ 82605 h 587669"/>
                  <a:gd name="connsiteX54" fmla="*/ 410575 w 608370"/>
                  <a:gd name="connsiteY54" fmla="*/ 83195 h 587669"/>
                  <a:gd name="connsiteX55" fmla="*/ 413949 w 608370"/>
                  <a:gd name="connsiteY55" fmla="*/ 83195 h 587669"/>
                  <a:gd name="connsiteX56" fmla="*/ 126913 w 608370"/>
                  <a:gd name="connsiteY56" fmla="*/ 0 h 587669"/>
                  <a:gd name="connsiteX57" fmla="*/ 179273 w 608370"/>
                  <a:gd name="connsiteY57" fmla="*/ 52289 h 587669"/>
                  <a:gd name="connsiteX58" fmla="*/ 126913 w 608370"/>
                  <a:gd name="connsiteY58" fmla="*/ 104578 h 587669"/>
                  <a:gd name="connsiteX59" fmla="*/ 74553 w 608370"/>
                  <a:gd name="connsiteY59" fmla="*/ 52289 h 587669"/>
                  <a:gd name="connsiteX60" fmla="*/ 126913 w 608370"/>
                  <a:gd name="connsiteY60" fmla="*/ 0 h 58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608370" h="587669">
                    <a:moveTo>
                      <a:pt x="378608" y="113856"/>
                    </a:moveTo>
                    <a:lnTo>
                      <a:pt x="367728" y="115372"/>
                    </a:lnTo>
                    <a:cubicBezTo>
                      <a:pt x="366125" y="115541"/>
                      <a:pt x="364017" y="116046"/>
                      <a:pt x="361992" y="116636"/>
                    </a:cubicBezTo>
                    <a:lnTo>
                      <a:pt x="363763" y="119584"/>
                    </a:lnTo>
                    <a:cubicBezTo>
                      <a:pt x="364185" y="120342"/>
                      <a:pt x="364354" y="121184"/>
                      <a:pt x="364523" y="121942"/>
                    </a:cubicBezTo>
                    <a:cubicBezTo>
                      <a:pt x="366041" y="122616"/>
                      <a:pt x="367728" y="123122"/>
                      <a:pt x="369499" y="123037"/>
                    </a:cubicBezTo>
                    <a:cubicBezTo>
                      <a:pt x="372198" y="122953"/>
                      <a:pt x="374644" y="121942"/>
                      <a:pt x="376415" y="120342"/>
                    </a:cubicBezTo>
                    <a:cubicBezTo>
                      <a:pt x="378018" y="118826"/>
                      <a:pt x="378861" y="116973"/>
                      <a:pt x="378777" y="115035"/>
                    </a:cubicBezTo>
                    <a:cubicBezTo>
                      <a:pt x="378777" y="114614"/>
                      <a:pt x="378693" y="114193"/>
                      <a:pt x="378608" y="113856"/>
                    </a:cubicBezTo>
                    <a:close/>
                    <a:moveTo>
                      <a:pt x="599426" y="75193"/>
                    </a:moveTo>
                    <a:cubicBezTo>
                      <a:pt x="604149" y="74940"/>
                      <a:pt x="608198" y="77635"/>
                      <a:pt x="608367" y="81005"/>
                    </a:cubicBezTo>
                    <a:cubicBezTo>
                      <a:pt x="608451" y="83532"/>
                      <a:pt x="606848" y="85722"/>
                      <a:pt x="604402" y="86817"/>
                    </a:cubicBezTo>
                    <a:cubicBezTo>
                      <a:pt x="604993" y="87575"/>
                      <a:pt x="605330" y="88502"/>
                      <a:pt x="605330" y="89428"/>
                    </a:cubicBezTo>
                    <a:cubicBezTo>
                      <a:pt x="605499" y="92545"/>
                      <a:pt x="602125" y="94819"/>
                      <a:pt x="597064" y="95156"/>
                    </a:cubicBezTo>
                    <a:lnTo>
                      <a:pt x="409395" y="109476"/>
                    </a:lnTo>
                    <a:lnTo>
                      <a:pt x="384260" y="113014"/>
                    </a:lnTo>
                    <a:cubicBezTo>
                      <a:pt x="384428" y="113603"/>
                      <a:pt x="384513" y="114193"/>
                      <a:pt x="384597" y="114782"/>
                    </a:cubicBezTo>
                    <a:cubicBezTo>
                      <a:pt x="384766" y="118489"/>
                      <a:pt x="383247" y="121942"/>
                      <a:pt x="380295" y="124638"/>
                    </a:cubicBezTo>
                    <a:cubicBezTo>
                      <a:pt x="377512" y="127165"/>
                      <a:pt x="373801" y="128597"/>
                      <a:pt x="369836" y="128765"/>
                    </a:cubicBezTo>
                    <a:cubicBezTo>
                      <a:pt x="367728" y="128849"/>
                      <a:pt x="365703" y="128597"/>
                      <a:pt x="363763" y="127923"/>
                    </a:cubicBezTo>
                    <a:cubicBezTo>
                      <a:pt x="363595" y="128260"/>
                      <a:pt x="363173" y="128428"/>
                      <a:pt x="362920" y="128765"/>
                    </a:cubicBezTo>
                    <a:cubicBezTo>
                      <a:pt x="363510" y="130366"/>
                      <a:pt x="364017" y="131966"/>
                      <a:pt x="364354" y="133735"/>
                    </a:cubicBezTo>
                    <a:cubicBezTo>
                      <a:pt x="367390" y="151256"/>
                      <a:pt x="355666" y="167934"/>
                      <a:pt x="338122" y="171050"/>
                    </a:cubicBezTo>
                    <a:lnTo>
                      <a:pt x="188408" y="197331"/>
                    </a:lnTo>
                    <a:lnTo>
                      <a:pt x="188408" y="313405"/>
                    </a:lnTo>
                    <a:lnTo>
                      <a:pt x="248125" y="547490"/>
                    </a:lnTo>
                    <a:cubicBezTo>
                      <a:pt x="252511" y="564673"/>
                      <a:pt x="242137" y="582278"/>
                      <a:pt x="224846" y="586658"/>
                    </a:cubicBezTo>
                    <a:cubicBezTo>
                      <a:pt x="222147" y="587332"/>
                      <a:pt x="219448" y="587669"/>
                      <a:pt x="216833" y="587669"/>
                    </a:cubicBezTo>
                    <a:cubicBezTo>
                      <a:pt x="202410" y="587669"/>
                      <a:pt x="189336" y="577898"/>
                      <a:pt x="185625" y="563410"/>
                    </a:cubicBezTo>
                    <a:lnTo>
                      <a:pt x="131644" y="352068"/>
                    </a:lnTo>
                    <a:lnTo>
                      <a:pt x="121606" y="352068"/>
                    </a:lnTo>
                    <a:lnTo>
                      <a:pt x="63323" y="563915"/>
                    </a:lnTo>
                    <a:cubicBezTo>
                      <a:pt x="59443" y="578235"/>
                      <a:pt x="46454" y="587669"/>
                      <a:pt x="32284" y="587669"/>
                    </a:cubicBezTo>
                    <a:cubicBezTo>
                      <a:pt x="29416" y="587669"/>
                      <a:pt x="26549" y="587248"/>
                      <a:pt x="23681" y="586490"/>
                    </a:cubicBezTo>
                    <a:cubicBezTo>
                      <a:pt x="6559" y="581773"/>
                      <a:pt x="-3563" y="564084"/>
                      <a:pt x="1160" y="546900"/>
                    </a:cubicBezTo>
                    <a:lnTo>
                      <a:pt x="65432" y="312815"/>
                    </a:lnTo>
                    <a:lnTo>
                      <a:pt x="65432" y="162964"/>
                    </a:lnTo>
                    <a:cubicBezTo>
                      <a:pt x="65432" y="145191"/>
                      <a:pt x="79939" y="130703"/>
                      <a:pt x="97736" y="130703"/>
                    </a:cubicBezTo>
                    <a:lnTo>
                      <a:pt x="156104" y="130703"/>
                    </a:lnTo>
                    <a:cubicBezTo>
                      <a:pt x="161755" y="130703"/>
                      <a:pt x="166984" y="132303"/>
                      <a:pt x="171624" y="134830"/>
                    </a:cubicBezTo>
                    <a:lnTo>
                      <a:pt x="212784" y="127670"/>
                    </a:lnTo>
                    <a:cubicBezTo>
                      <a:pt x="213796" y="121353"/>
                      <a:pt x="218435" y="116046"/>
                      <a:pt x="224930" y="114951"/>
                    </a:cubicBezTo>
                    <a:lnTo>
                      <a:pt x="298142" y="102569"/>
                    </a:lnTo>
                    <a:cubicBezTo>
                      <a:pt x="302191" y="101895"/>
                      <a:pt x="307420" y="103579"/>
                      <a:pt x="310457" y="105601"/>
                    </a:cubicBezTo>
                    <a:cubicBezTo>
                      <a:pt x="313746" y="107707"/>
                      <a:pt x="316783" y="108886"/>
                      <a:pt x="319398" y="108886"/>
                    </a:cubicBezTo>
                    <a:cubicBezTo>
                      <a:pt x="319566" y="108886"/>
                      <a:pt x="319735" y="108802"/>
                      <a:pt x="319904" y="108802"/>
                    </a:cubicBezTo>
                    <a:lnTo>
                      <a:pt x="321169" y="108549"/>
                    </a:lnTo>
                    <a:cubicBezTo>
                      <a:pt x="323109" y="108044"/>
                      <a:pt x="325386" y="106864"/>
                      <a:pt x="327157" y="106022"/>
                    </a:cubicBezTo>
                    <a:lnTo>
                      <a:pt x="346473" y="96672"/>
                    </a:lnTo>
                    <a:cubicBezTo>
                      <a:pt x="349003" y="95409"/>
                      <a:pt x="352799" y="92629"/>
                      <a:pt x="354823" y="90607"/>
                    </a:cubicBezTo>
                    <a:lnTo>
                      <a:pt x="357100" y="88165"/>
                    </a:lnTo>
                    <a:cubicBezTo>
                      <a:pt x="359799" y="85301"/>
                      <a:pt x="364776" y="83026"/>
                      <a:pt x="368740" y="82858"/>
                    </a:cubicBezTo>
                    <a:lnTo>
                      <a:pt x="402310" y="81426"/>
                    </a:lnTo>
                    <a:cubicBezTo>
                      <a:pt x="404756" y="81258"/>
                      <a:pt x="408129" y="81426"/>
                      <a:pt x="409732" y="82605"/>
                    </a:cubicBezTo>
                    <a:lnTo>
                      <a:pt x="410575" y="83195"/>
                    </a:lnTo>
                    <a:cubicBezTo>
                      <a:pt x="411166" y="83195"/>
                      <a:pt x="412347" y="83279"/>
                      <a:pt x="413949" y="83195"/>
                    </a:cubicBezTo>
                    <a:close/>
                    <a:moveTo>
                      <a:pt x="126913" y="0"/>
                    </a:moveTo>
                    <a:cubicBezTo>
                      <a:pt x="155831" y="0"/>
                      <a:pt x="179273" y="23411"/>
                      <a:pt x="179273" y="52289"/>
                    </a:cubicBezTo>
                    <a:cubicBezTo>
                      <a:pt x="179273" y="81167"/>
                      <a:pt x="155831" y="104578"/>
                      <a:pt x="126913" y="104578"/>
                    </a:cubicBezTo>
                    <a:cubicBezTo>
                      <a:pt x="97995" y="104578"/>
                      <a:pt x="74553" y="81167"/>
                      <a:pt x="74553" y="52289"/>
                    </a:cubicBezTo>
                    <a:cubicBezTo>
                      <a:pt x="74553" y="23411"/>
                      <a:pt x="97995" y="0"/>
                      <a:pt x="1269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39" name="ïSḷîdé"/>
            <p:cNvGrpSpPr>
              <a:grpSpLocks/>
            </p:cNvGrpSpPr>
            <p:nvPr/>
          </p:nvGrpSpPr>
          <p:grpSpPr>
            <a:xfrm>
              <a:off x="698632" y="3138183"/>
              <a:ext cx="3306327" cy="463799"/>
              <a:chOff x="698234" y="3656230"/>
              <a:chExt cx="3306327" cy="463799"/>
            </a:xfrm>
          </p:grpSpPr>
          <p:cxnSp>
            <p:nvCxnSpPr>
              <p:cNvPr id="53" name="直接连接符 52"/>
              <p:cNvCxnSpPr/>
              <p:nvPr/>
            </p:nvCxnSpPr>
            <p:spPr>
              <a:xfrm flipH="1" flipV="1">
                <a:off x="698234" y="4120029"/>
                <a:ext cx="2566478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îṥļîďê"/>
              <p:cNvSpPr/>
              <p:nvPr/>
            </p:nvSpPr>
            <p:spPr bwMode="auto">
              <a:xfrm>
                <a:off x="3264712" y="3656230"/>
                <a:ext cx="739849" cy="463799"/>
              </a:xfrm>
              <a:custGeom>
                <a:avLst/>
                <a:gdLst>
                  <a:gd name="T0" fmla="*/ 0 w 1149"/>
                  <a:gd name="T1" fmla="*/ 830 h 830"/>
                  <a:gd name="T2" fmla="*/ 273 w 1149"/>
                  <a:gd name="T3" fmla="*/ 717 h 830"/>
                  <a:gd name="T4" fmla="*/ 876 w 1149"/>
                  <a:gd name="T5" fmla="*/ 113 h 830"/>
                  <a:gd name="T6" fmla="*/ 1149 w 1149"/>
                  <a:gd name="T7" fmla="*/ 0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9" h="830">
                    <a:moveTo>
                      <a:pt x="0" y="830"/>
                    </a:moveTo>
                    <a:cubicBezTo>
                      <a:pt x="88" y="830"/>
                      <a:pt x="211" y="779"/>
                      <a:pt x="273" y="717"/>
                    </a:cubicBezTo>
                    <a:cubicBezTo>
                      <a:pt x="876" y="113"/>
                      <a:pt x="876" y="113"/>
                      <a:pt x="876" y="113"/>
                    </a:cubicBezTo>
                    <a:cubicBezTo>
                      <a:pt x="938" y="51"/>
                      <a:pt x="1061" y="0"/>
                      <a:pt x="1149" y="0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 type="none"/>
                <a:tailEnd type="oval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53"/>
              </a:p>
            </p:txBody>
          </p:sp>
        </p:grpSp>
        <p:grpSp>
          <p:nvGrpSpPr>
            <p:cNvPr id="40" name="ï$1ïdè"/>
            <p:cNvGrpSpPr/>
            <p:nvPr/>
          </p:nvGrpSpPr>
          <p:grpSpPr>
            <a:xfrm>
              <a:off x="672704" y="3137507"/>
              <a:ext cx="3090472" cy="1280113"/>
              <a:chOff x="673100" y="3401524"/>
              <a:chExt cx="3090472" cy="1280113"/>
            </a:xfrm>
          </p:grpSpPr>
          <p:sp>
            <p:nvSpPr>
              <p:cNvPr id="51" name="ïṧļiḍe">
                <a:extLst>
                  <a:ext uri="{FF2B5EF4-FFF2-40B4-BE49-F238E27FC236}">
                    <a16:creationId xmlns:a16="http://schemas.microsoft.com/office/drawing/2014/main" id="{3495B739-E5A7-4F4A-95FD-24BDFE4B18B1}"/>
                  </a:ext>
                </a:extLst>
              </p:cNvPr>
              <p:cNvSpPr txBox="1"/>
              <p:nvPr/>
            </p:nvSpPr>
            <p:spPr bwMode="auto">
              <a:xfrm>
                <a:off x="673100" y="3401524"/>
                <a:ext cx="2652161" cy="45518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b="1" dirty="0"/>
                  <a:t>好的专利质量</a:t>
                </a:r>
                <a:endParaRPr lang="en-US" altLang="zh-CN" sz="2000" b="1" dirty="0"/>
              </a:p>
            </p:txBody>
          </p:sp>
          <p:sp>
            <p:nvSpPr>
              <p:cNvPr id="52" name="ïSľîdê">
                <a:extLst>
                  <a:ext uri="{FF2B5EF4-FFF2-40B4-BE49-F238E27FC236}">
                    <a16:creationId xmlns:a16="http://schemas.microsoft.com/office/drawing/2014/main" id="{AC321F9B-F99D-44D6-95EE-4CF3F8A760F8}"/>
                  </a:ext>
                </a:extLst>
              </p:cNvPr>
              <p:cNvSpPr/>
              <p:nvPr/>
            </p:nvSpPr>
            <p:spPr bwMode="auto">
              <a:xfrm>
                <a:off x="673100" y="3856704"/>
                <a:ext cx="3090472" cy="82493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200" dirty="0"/>
                  <a:t>好的专利能在侵权判定程序中使得专利权人的经验利益最大化</a:t>
                </a:r>
                <a:endParaRPr lang="en-US" altLang="zh-CN" sz="1200" dirty="0"/>
              </a:p>
            </p:txBody>
          </p:sp>
        </p:grpSp>
        <p:sp>
          <p:nvSpPr>
            <p:cNvPr id="41" name="iŝľïḑè">
              <a:extLst>
                <a:ext uri="{FF2B5EF4-FFF2-40B4-BE49-F238E27FC236}">
                  <a16:creationId xmlns:a16="http://schemas.microsoft.com/office/drawing/2014/main" id="{AC321F9B-F99D-44D6-95EE-4CF3F8A760F8}"/>
                </a:ext>
              </a:extLst>
            </p:cNvPr>
            <p:cNvSpPr/>
            <p:nvPr/>
          </p:nvSpPr>
          <p:spPr bwMode="auto">
            <a:xfrm>
              <a:off x="672704" y="4275920"/>
              <a:ext cx="3090472" cy="63175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/>
                <a:t>好的专利能在确权程序中能经得起无效宣告请求的考验</a:t>
              </a:r>
              <a:endParaRPr lang="en-US" altLang="zh-CN" sz="1200" dirty="0"/>
            </a:p>
            <a:p>
              <a:pPr>
                <a:lnSpc>
                  <a:spcPct val="150000"/>
                </a:lnSpc>
              </a:pPr>
              <a:endParaRPr lang="en-US" altLang="zh-CN" sz="1100" dirty="0"/>
            </a:p>
          </p:txBody>
        </p:sp>
        <p:sp>
          <p:nvSpPr>
            <p:cNvPr id="42" name="í$ḻïḑê">
              <a:extLst>
                <a:ext uri="{FF2B5EF4-FFF2-40B4-BE49-F238E27FC236}">
                  <a16:creationId xmlns:a16="http://schemas.microsoft.com/office/drawing/2014/main" id="{AC321F9B-F99D-44D6-95EE-4CF3F8A760F8}"/>
                </a:ext>
              </a:extLst>
            </p:cNvPr>
            <p:cNvSpPr/>
            <p:nvPr/>
          </p:nvSpPr>
          <p:spPr bwMode="auto">
            <a:xfrm>
              <a:off x="672703" y="4959152"/>
              <a:ext cx="3090473" cy="63175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zh-CN" altLang="en-US" sz="1200" dirty="0"/>
                <a:t>好的专利能给读者讲一个令人信服的发明故事，有效展现发明人对于现有技术的贡献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43" name="íŝḻïde"/>
            <p:cNvGrpSpPr>
              <a:grpSpLocks/>
            </p:cNvGrpSpPr>
            <p:nvPr/>
          </p:nvGrpSpPr>
          <p:grpSpPr>
            <a:xfrm flipH="1">
              <a:off x="8187042" y="3138183"/>
              <a:ext cx="3306327" cy="463799"/>
              <a:chOff x="698234" y="3656230"/>
              <a:chExt cx="3306327" cy="463799"/>
            </a:xfrm>
          </p:grpSpPr>
          <p:cxnSp>
            <p:nvCxnSpPr>
              <p:cNvPr id="49" name="直接连接符 48"/>
              <p:cNvCxnSpPr/>
              <p:nvPr/>
            </p:nvCxnSpPr>
            <p:spPr>
              <a:xfrm flipH="1" flipV="1">
                <a:off x="698234" y="4120029"/>
                <a:ext cx="2566478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í$líďé"/>
              <p:cNvSpPr/>
              <p:nvPr/>
            </p:nvSpPr>
            <p:spPr bwMode="auto">
              <a:xfrm>
                <a:off x="3264712" y="3656230"/>
                <a:ext cx="739849" cy="463799"/>
              </a:xfrm>
              <a:custGeom>
                <a:avLst/>
                <a:gdLst>
                  <a:gd name="T0" fmla="*/ 0 w 1149"/>
                  <a:gd name="T1" fmla="*/ 830 h 830"/>
                  <a:gd name="T2" fmla="*/ 273 w 1149"/>
                  <a:gd name="T3" fmla="*/ 717 h 830"/>
                  <a:gd name="T4" fmla="*/ 876 w 1149"/>
                  <a:gd name="T5" fmla="*/ 113 h 830"/>
                  <a:gd name="T6" fmla="*/ 1149 w 1149"/>
                  <a:gd name="T7" fmla="*/ 0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9" h="830">
                    <a:moveTo>
                      <a:pt x="0" y="830"/>
                    </a:moveTo>
                    <a:cubicBezTo>
                      <a:pt x="88" y="830"/>
                      <a:pt x="211" y="779"/>
                      <a:pt x="273" y="717"/>
                    </a:cubicBezTo>
                    <a:cubicBezTo>
                      <a:pt x="876" y="113"/>
                      <a:pt x="876" y="113"/>
                      <a:pt x="876" y="113"/>
                    </a:cubicBezTo>
                    <a:cubicBezTo>
                      <a:pt x="938" y="51"/>
                      <a:pt x="1061" y="0"/>
                      <a:pt x="1149" y="0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 type="none"/>
                <a:tailEnd type="oval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53"/>
              </a:p>
            </p:txBody>
          </p:sp>
        </p:grpSp>
        <p:grpSp>
          <p:nvGrpSpPr>
            <p:cNvPr id="44" name="iśļídé"/>
            <p:cNvGrpSpPr/>
            <p:nvPr/>
          </p:nvGrpSpPr>
          <p:grpSpPr>
            <a:xfrm flipH="1">
              <a:off x="8867136" y="3137507"/>
              <a:ext cx="2652161" cy="1086937"/>
              <a:chOff x="673100" y="3401524"/>
              <a:chExt cx="2652161" cy="1086937"/>
            </a:xfrm>
          </p:grpSpPr>
          <p:sp>
            <p:nvSpPr>
              <p:cNvPr id="47" name="íSliḑe">
                <a:extLst>
                  <a:ext uri="{FF2B5EF4-FFF2-40B4-BE49-F238E27FC236}">
                    <a16:creationId xmlns:a16="http://schemas.microsoft.com/office/drawing/2014/main" id="{3495B739-E5A7-4F4A-95FD-24BDFE4B18B1}"/>
                  </a:ext>
                </a:extLst>
              </p:cNvPr>
              <p:cNvSpPr txBox="1"/>
              <p:nvPr/>
            </p:nvSpPr>
            <p:spPr bwMode="auto">
              <a:xfrm>
                <a:off x="673100" y="3401524"/>
                <a:ext cx="2652161" cy="45518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b="1" dirty="0"/>
                  <a:t>合适的专利数量</a:t>
                </a:r>
                <a:endParaRPr lang="en-US" altLang="zh-CN" sz="2000" b="1" dirty="0"/>
              </a:p>
            </p:txBody>
          </p:sp>
          <p:sp>
            <p:nvSpPr>
              <p:cNvPr id="48" name="ïş1ïdé">
                <a:extLst>
                  <a:ext uri="{FF2B5EF4-FFF2-40B4-BE49-F238E27FC236}">
                    <a16:creationId xmlns:a16="http://schemas.microsoft.com/office/drawing/2014/main" id="{AC321F9B-F99D-44D6-95EE-4CF3F8A760F8}"/>
                  </a:ext>
                </a:extLst>
              </p:cNvPr>
              <p:cNvSpPr/>
              <p:nvPr/>
            </p:nvSpPr>
            <p:spPr bwMode="auto">
              <a:xfrm>
                <a:off x="673100" y="3856705"/>
                <a:ext cx="2652161" cy="63175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100" dirty="0"/>
                  <a:t>根据企业的商业目标和战略布局合适的专利数量</a:t>
                </a:r>
                <a:endParaRPr lang="en-US" altLang="zh-CN" sz="1100" dirty="0"/>
              </a:p>
            </p:txBody>
          </p:sp>
        </p:grpSp>
        <p:sp>
          <p:nvSpPr>
            <p:cNvPr id="45" name="ísḻîďe">
              <a:extLst>
                <a:ext uri="{FF2B5EF4-FFF2-40B4-BE49-F238E27FC236}">
                  <a16:creationId xmlns:a16="http://schemas.microsoft.com/office/drawing/2014/main" id="{AC321F9B-F99D-44D6-95EE-4CF3F8A760F8}"/>
                </a:ext>
              </a:extLst>
            </p:cNvPr>
            <p:cNvSpPr/>
            <p:nvPr/>
          </p:nvSpPr>
          <p:spPr bwMode="auto">
            <a:xfrm flipH="1">
              <a:off x="8867136" y="4275920"/>
              <a:ext cx="2652161" cy="63175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 dirty="0"/>
                <a:t>如果没有布局足够数量的专利，一旦被诉，会处于被动挨打的局面</a:t>
              </a:r>
              <a:endParaRPr lang="en-US" altLang="zh-CN" sz="1100" dirty="0"/>
            </a:p>
          </p:txBody>
        </p:sp>
        <p:sp>
          <p:nvSpPr>
            <p:cNvPr id="46" name="îṣḻíḋé">
              <a:extLst>
                <a:ext uri="{FF2B5EF4-FFF2-40B4-BE49-F238E27FC236}">
                  <a16:creationId xmlns:a16="http://schemas.microsoft.com/office/drawing/2014/main" id="{AC321F9B-F99D-44D6-95EE-4CF3F8A760F8}"/>
                </a:ext>
              </a:extLst>
            </p:cNvPr>
            <p:cNvSpPr/>
            <p:nvPr/>
          </p:nvSpPr>
          <p:spPr bwMode="auto">
            <a:xfrm flipH="1">
              <a:off x="8867136" y="4959152"/>
              <a:ext cx="2652161" cy="63175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 dirty="0"/>
                <a:t>过多无效的专利布局不仅不会给企业带来好的回报，还会带来高额的成本</a:t>
              </a:r>
              <a:endParaRPr lang="en-US" altLang="zh-CN" sz="1100" dirty="0"/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FFE537BC-1AEF-444D-B0B1-1E25A1732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10" y="272961"/>
            <a:ext cx="1782009" cy="45673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7DB210E-2F2C-4417-BC66-A388FCE66C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989" y="5988618"/>
            <a:ext cx="1862743" cy="69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"/>
    </mc:Choice>
    <mc:Fallback xmlns="">
      <p:transition spd="slow" advTm="102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8DCE419-1BAB-45AF-B328-AE741D02B3EB}"/>
              </a:ext>
            </a:extLst>
          </p:cNvPr>
          <p:cNvCxnSpPr>
            <a:cxnSpLocks/>
          </p:cNvCxnSpPr>
          <p:nvPr/>
        </p:nvCxnSpPr>
        <p:spPr>
          <a:xfrm>
            <a:off x="541867" y="939401"/>
            <a:ext cx="11049000" cy="0"/>
          </a:xfrm>
          <a:prstGeom prst="line">
            <a:avLst/>
          </a:prstGeom>
          <a:ln w="38100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76FABDA0-FEAF-4C3B-9740-0D17DAE0B330}"/>
              </a:ext>
            </a:extLst>
          </p:cNvPr>
          <p:cNvSpPr txBox="1"/>
          <p:nvPr/>
        </p:nvSpPr>
        <p:spPr>
          <a:xfrm>
            <a:off x="541866" y="272962"/>
            <a:ext cx="9770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为什么创新企业</a:t>
            </a:r>
            <a:r>
              <a:rPr lang="zh-CN" alt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权</a:t>
            </a: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选权大师</a:t>
            </a:r>
            <a:r>
              <a:rPr lang="en-US" altLang="zh-CN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?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？</a:t>
            </a:r>
          </a:p>
          <a:p>
            <a:endParaRPr lang="zh-CN" altLang="en-US" sz="3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9961FB1-AA98-4E8E-B0AA-E6F561F13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10" y="272961"/>
            <a:ext cx="1782009" cy="45673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ED4959-458C-4A85-AD64-2D8711CA4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989" y="5988618"/>
            <a:ext cx="1862743" cy="698529"/>
          </a:xfrm>
          <a:prstGeom prst="rect">
            <a:avLst/>
          </a:prstGeom>
        </p:spPr>
      </p:pic>
      <p:sp>
        <p:nvSpPr>
          <p:cNvPr id="4" name="正方形">
            <a:extLst>
              <a:ext uri="{FF2B5EF4-FFF2-40B4-BE49-F238E27FC236}">
                <a16:creationId xmlns:a16="http://schemas.microsoft.com/office/drawing/2014/main" id="{E0EB425F-938A-4639-BCD7-BBB5CCFC970F}"/>
              </a:ext>
            </a:extLst>
          </p:cNvPr>
          <p:cNvSpPr/>
          <p:nvPr/>
        </p:nvSpPr>
        <p:spPr>
          <a:xfrm rot="18900000">
            <a:off x="5314226" y="3073254"/>
            <a:ext cx="1653111" cy="1653111"/>
          </a:xfrm>
          <a:prstGeom prst="rect">
            <a:avLst/>
          </a:prstGeom>
          <a:solidFill>
            <a:srgbClr val="FF6700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  <a:reflection stA="11616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" name="正方形">
            <a:extLst>
              <a:ext uri="{FF2B5EF4-FFF2-40B4-BE49-F238E27FC236}">
                <a16:creationId xmlns:a16="http://schemas.microsoft.com/office/drawing/2014/main" id="{840AC6C4-005C-4473-8DEF-CFE9DE4AF90B}"/>
              </a:ext>
            </a:extLst>
          </p:cNvPr>
          <p:cNvSpPr/>
          <p:nvPr/>
        </p:nvSpPr>
        <p:spPr>
          <a:xfrm rot="18900000">
            <a:off x="5131229" y="2313295"/>
            <a:ext cx="761280" cy="76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" name="正方形">
            <a:extLst>
              <a:ext uri="{FF2B5EF4-FFF2-40B4-BE49-F238E27FC236}">
                <a16:creationId xmlns:a16="http://schemas.microsoft.com/office/drawing/2014/main" id="{C0F42102-FE30-4DBC-ABD1-E5D67708EB3B}"/>
              </a:ext>
            </a:extLst>
          </p:cNvPr>
          <p:cNvSpPr/>
          <p:nvPr/>
        </p:nvSpPr>
        <p:spPr>
          <a:xfrm rot="18900000">
            <a:off x="4510685" y="2922582"/>
            <a:ext cx="761281" cy="76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0" name="正方形">
            <a:extLst>
              <a:ext uri="{FF2B5EF4-FFF2-40B4-BE49-F238E27FC236}">
                <a16:creationId xmlns:a16="http://schemas.microsoft.com/office/drawing/2014/main" id="{F24F334E-C1B1-4E9D-BEFE-9DA23B58325E}"/>
              </a:ext>
            </a:extLst>
          </p:cNvPr>
          <p:cNvSpPr/>
          <p:nvPr/>
        </p:nvSpPr>
        <p:spPr>
          <a:xfrm rot="18900000">
            <a:off x="6999784" y="4114312"/>
            <a:ext cx="761280" cy="7612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4" name="正方形">
            <a:extLst>
              <a:ext uri="{FF2B5EF4-FFF2-40B4-BE49-F238E27FC236}">
                <a16:creationId xmlns:a16="http://schemas.microsoft.com/office/drawing/2014/main" id="{A0AB37A4-ACE6-4A2B-A17D-9C0B6EB61A71}"/>
              </a:ext>
            </a:extLst>
          </p:cNvPr>
          <p:cNvSpPr/>
          <p:nvPr/>
        </p:nvSpPr>
        <p:spPr>
          <a:xfrm rot="18900000">
            <a:off x="6404640" y="4761699"/>
            <a:ext cx="761281" cy="7612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6" name="正方形">
            <a:extLst>
              <a:ext uri="{FF2B5EF4-FFF2-40B4-BE49-F238E27FC236}">
                <a16:creationId xmlns:a16="http://schemas.microsoft.com/office/drawing/2014/main" id="{3321BA0D-F778-4BB7-B5DB-0EF68F3586A9}"/>
              </a:ext>
            </a:extLst>
          </p:cNvPr>
          <p:cNvSpPr/>
          <p:nvPr/>
        </p:nvSpPr>
        <p:spPr>
          <a:xfrm rot="18900000">
            <a:off x="7620327" y="2289339"/>
            <a:ext cx="761281" cy="7612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8" name="正方形">
            <a:extLst>
              <a:ext uri="{FF2B5EF4-FFF2-40B4-BE49-F238E27FC236}">
                <a16:creationId xmlns:a16="http://schemas.microsoft.com/office/drawing/2014/main" id="{8CBD5409-E18E-48E9-97E2-081E88C1C9FE}"/>
              </a:ext>
            </a:extLst>
          </p:cNvPr>
          <p:cNvSpPr/>
          <p:nvPr/>
        </p:nvSpPr>
        <p:spPr>
          <a:xfrm rot="18900000">
            <a:off x="6999784" y="2898626"/>
            <a:ext cx="761280" cy="7612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0" name="正方形">
            <a:extLst>
              <a:ext uri="{FF2B5EF4-FFF2-40B4-BE49-F238E27FC236}">
                <a16:creationId xmlns:a16="http://schemas.microsoft.com/office/drawing/2014/main" id="{2D5EE381-2BCF-40FF-8D54-539195017DE7}"/>
              </a:ext>
            </a:extLst>
          </p:cNvPr>
          <p:cNvSpPr/>
          <p:nvPr/>
        </p:nvSpPr>
        <p:spPr>
          <a:xfrm rot="18900000">
            <a:off x="8228171" y="2897182"/>
            <a:ext cx="761280" cy="76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2" name="正方形">
            <a:extLst>
              <a:ext uri="{FF2B5EF4-FFF2-40B4-BE49-F238E27FC236}">
                <a16:creationId xmlns:a16="http://schemas.microsoft.com/office/drawing/2014/main" id="{9019EA89-00E2-4D78-8AA4-BFB6F51B49DC}"/>
              </a:ext>
            </a:extLst>
          </p:cNvPr>
          <p:cNvSpPr/>
          <p:nvPr/>
        </p:nvSpPr>
        <p:spPr>
          <a:xfrm rot="18900000">
            <a:off x="7607627" y="3506469"/>
            <a:ext cx="761281" cy="7612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4" name="正方形">
            <a:extLst>
              <a:ext uri="{FF2B5EF4-FFF2-40B4-BE49-F238E27FC236}">
                <a16:creationId xmlns:a16="http://schemas.microsoft.com/office/drawing/2014/main" id="{2B215CFA-A91A-49AD-B4A1-90FE19F3608C}"/>
              </a:ext>
            </a:extLst>
          </p:cNvPr>
          <p:cNvSpPr/>
          <p:nvPr/>
        </p:nvSpPr>
        <p:spPr>
          <a:xfrm rot="18900000">
            <a:off x="8835982" y="3504993"/>
            <a:ext cx="761280" cy="7612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6" name="正方形">
            <a:extLst>
              <a:ext uri="{FF2B5EF4-FFF2-40B4-BE49-F238E27FC236}">
                <a16:creationId xmlns:a16="http://schemas.microsoft.com/office/drawing/2014/main" id="{81C5DA3C-58BB-46BD-A7F7-E887880BEFB9}"/>
              </a:ext>
            </a:extLst>
          </p:cNvPr>
          <p:cNvSpPr/>
          <p:nvPr/>
        </p:nvSpPr>
        <p:spPr>
          <a:xfrm rot="18900000">
            <a:off x="8215438" y="4114280"/>
            <a:ext cx="761281" cy="7612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8" name="正方形">
            <a:extLst>
              <a:ext uri="{FF2B5EF4-FFF2-40B4-BE49-F238E27FC236}">
                <a16:creationId xmlns:a16="http://schemas.microsoft.com/office/drawing/2014/main" id="{8D752030-64B0-4D3F-9A05-0C5A24A5BD09}"/>
              </a:ext>
            </a:extLst>
          </p:cNvPr>
          <p:cNvSpPr/>
          <p:nvPr/>
        </p:nvSpPr>
        <p:spPr>
          <a:xfrm rot="18900000">
            <a:off x="7618820" y="4736298"/>
            <a:ext cx="761280" cy="76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0" name="正方形">
            <a:extLst>
              <a:ext uri="{FF2B5EF4-FFF2-40B4-BE49-F238E27FC236}">
                <a16:creationId xmlns:a16="http://schemas.microsoft.com/office/drawing/2014/main" id="{0BA60348-A8B7-4798-824D-8E15EB2DCFB5}"/>
              </a:ext>
            </a:extLst>
          </p:cNvPr>
          <p:cNvSpPr/>
          <p:nvPr/>
        </p:nvSpPr>
        <p:spPr>
          <a:xfrm rot="18900000">
            <a:off x="3901185" y="3543338"/>
            <a:ext cx="761281" cy="76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2" name="正方形">
            <a:extLst>
              <a:ext uri="{FF2B5EF4-FFF2-40B4-BE49-F238E27FC236}">
                <a16:creationId xmlns:a16="http://schemas.microsoft.com/office/drawing/2014/main" id="{979A0191-B88F-4B82-A110-0DC80467E5B1}"/>
              </a:ext>
            </a:extLst>
          </p:cNvPr>
          <p:cNvSpPr/>
          <p:nvPr/>
        </p:nvSpPr>
        <p:spPr>
          <a:xfrm rot="18900000">
            <a:off x="3280642" y="4152625"/>
            <a:ext cx="761281" cy="76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4" name="正方形">
            <a:extLst>
              <a:ext uri="{FF2B5EF4-FFF2-40B4-BE49-F238E27FC236}">
                <a16:creationId xmlns:a16="http://schemas.microsoft.com/office/drawing/2014/main" id="{344F2EFF-D389-4B32-85F2-ABA51E31014A}"/>
              </a:ext>
            </a:extLst>
          </p:cNvPr>
          <p:cNvSpPr/>
          <p:nvPr/>
        </p:nvSpPr>
        <p:spPr>
          <a:xfrm rot="18900000">
            <a:off x="4543037" y="4185190"/>
            <a:ext cx="761280" cy="7612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6" name="正方形">
            <a:extLst>
              <a:ext uri="{FF2B5EF4-FFF2-40B4-BE49-F238E27FC236}">
                <a16:creationId xmlns:a16="http://schemas.microsoft.com/office/drawing/2014/main" id="{DF35CD25-166F-4604-A8B4-1CDB425B07DB}"/>
              </a:ext>
            </a:extLst>
          </p:cNvPr>
          <p:cNvSpPr/>
          <p:nvPr/>
        </p:nvSpPr>
        <p:spPr>
          <a:xfrm rot="18900000">
            <a:off x="3897094" y="4794477"/>
            <a:ext cx="761280" cy="7612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8" name="正方形">
            <a:extLst>
              <a:ext uri="{FF2B5EF4-FFF2-40B4-BE49-F238E27FC236}">
                <a16:creationId xmlns:a16="http://schemas.microsoft.com/office/drawing/2014/main" id="{47AB5A63-F24C-4178-902F-FF9BF340B375}"/>
              </a:ext>
            </a:extLst>
          </p:cNvPr>
          <p:cNvSpPr/>
          <p:nvPr/>
        </p:nvSpPr>
        <p:spPr>
          <a:xfrm rot="18900000">
            <a:off x="3884475" y="2309072"/>
            <a:ext cx="761281" cy="76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70" name="正方形">
            <a:extLst>
              <a:ext uri="{FF2B5EF4-FFF2-40B4-BE49-F238E27FC236}">
                <a16:creationId xmlns:a16="http://schemas.microsoft.com/office/drawing/2014/main" id="{F925469D-F3BC-4B4A-933D-516D42E087E9}"/>
              </a:ext>
            </a:extLst>
          </p:cNvPr>
          <p:cNvSpPr/>
          <p:nvPr/>
        </p:nvSpPr>
        <p:spPr>
          <a:xfrm rot="18900000">
            <a:off x="3274974" y="2929827"/>
            <a:ext cx="761281" cy="76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72" name="正方形">
            <a:extLst>
              <a:ext uri="{FF2B5EF4-FFF2-40B4-BE49-F238E27FC236}">
                <a16:creationId xmlns:a16="http://schemas.microsoft.com/office/drawing/2014/main" id="{C8848B65-EEEE-47A9-9E7B-C1BFBFEE8471}"/>
              </a:ext>
            </a:extLst>
          </p:cNvPr>
          <p:cNvSpPr/>
          <p:nvPr/>
        </p:nvSpPr>
        <p:spPr>
          <a:xfrm rot="18900000">
            <a:off x="2654431" y="3539114"/>
            <a:ext cx="761281" cy="76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74" name="正方形">
            <a:extLst>
              <a:ext uri="{FF2B5EF4-FFF2-40B4-BE49-F238E27FC236}">
                <a16:creationId xmlns:a16="http://schemas.microsoft.com/office/drawing/2014/main" id="{7CB49FFB-9D1E-476D-B846-3401765B5CBA}"/>
              </a:ext>
            </a:extLst>
          </p:cNvPr>
          <p:cNvSpPr/>
          <p:nvPr/>
        </p:nvSpPr>
        <p:spPr>
          <a:xfrm rot="18900000">
            <a:off x="5165061" y="4794514"/>
            <a:ext cx="761281" cy="76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76" name="正方形">
            <a:extLst>
              <a:ext uri="{FF2B5EF4-FFF2-40B4-BE49-F238E27FC236}">
                <a16:creationId xmlns:a16="http://schemas.microsoft.com/office/drawing/2014/main" id="{A8E3F120-B695-4277-BB33-607CCF188D58}"/>
              </a:ext>
            </a:extLst>
          </p:cNvPr>
          <p:cNvSpPr/>
          <p:nvPr/>
        </p:nvSpPr>
        <p:spPr>
          <a:xfrm rot="18900000">
            <a:off x="6390761" y="2289602"/>
            <a:ext cx="761280" cy="76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78" name="正方形">
            <a:extLst>
              <a:ext uri="{FF2B5EF4-FFF2-40B4-BE49-F238E27FC236}">
                <a16:creationId xmlns:a16="http://schemas.microsoft.com/office/drawing/2014/main" id="{DB8C0402-8D98-4EC7-A2F6-29E28A5F7EBF}"/>
              </a:ext>
            </a:extLst>
          </p:cNvPr>
          <p:cNvSpPr/>
          <p:nvPr/>
        </p:nvSpPr>
        <p:spPr>
          <a:xfrm rot="18900000">
            <a:off x="2630610" y="2309071"/>
            <a:ext cx="761281" cy="76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80" name="正方形">
            <a:extLst>
              <a:ext uri="{FF2B5EF4-FFF2-40B4-BE49-F238E27FC236}">
                <a16:creationId xmlns:a16="http://schemas.microsoft.com/office/drawing/2014/main" id="{612281AE-FB2B-436A-A7B9-C44C2A20DC23}"/>
              </a:ext>
            </a:extLst>
          </p:cNvPr>
          <p:cNvSpPr/>
          <p:nvPr/>
        </p:nvSpPr>
        <p:spPr>
          <a:xfrm rot="18900000">
            <a:off x="8835982" y="2289339"/>
            <a:ext cx="761280" cy="7612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82" name="正方形">
            <a:extLst>
              <a:ext uri="{FF2B5EF4-FFF2-40B4-BE49-F238E27FC236}">
                <a16:creationId xmlns:a16="http://schemas.microsoft.com/office/drawing/2014/main" id="{6D9958CE-976B-4E58-9186-DD9D3727057E}"/>
              </a:ext>
            </a:extLst>
          </p:cNvPr>
          <p:cNvSpPr/>
          <p:nvPr/>
        </p:nvSpPr>
        <p:spPr>
          <a:xfrm rot="18900000">
            <a:off x="2021588" y="2929827"/>
            <a:ext cx="761280" cy="76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84" name="正方形">
            <a:extLst>
              <a:ext uri="{FF2B5EF4-FFF2-40B4-BE49-F238E27FC236}">
                <a16:creationId xmlns:a16="http://schemas.microsoft.com/office/drawing/2014/main" id="{DFDFD931-7561-430B-A419-3388F47159A9}"/>
              </a:ext>
            </a:extLst>
          </p:cNvPr>
          <p:cNvSpPr/>
          <p:nvPr/>
        </p:nvSpPr>
        <p:spPr>
          <a:xfrm rot="18900000">
            <a:off x="9456530" y="2897182"/>
            <a:ext cx="761281" cy="76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86" name="正方形">
            <a:extLst>
              <a:ext uri="{FF2B5EF4-FFF2-40B4-BE49-F238E27FC236}">
                <a16:creationId xmlns:a16="http://schemas.microsoft.com/office/drawing/2014/main" id="{13F6DC79-16A8-4DB0-AB53-F90B461B916B}"/>
              </a:ext>
            </a:extLst>
          </p:cNvPr>
          <p:cNvSpPr/>
          <p:nvPr/>
        </p:nvSpPr>
        <p:spPr>
          <a:xfrm rot="18900000">
            <a:off x="1394899" y="3539114"/>
            <a:ext cx="761281" cy="76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88" name="正方形">
            <a:extLst>
              <a:ext uri="{FF2B5EF4-FFF2-40B4-BE49-F238E27FC236}">
                <a16:creationId xmlns:a16="http://schemas.microsoft.com/office/drawing/2014/main" id="{6BAB9B7E-64DC-4853-B804-6AD21172C9BE}"/>
              </a:ext>
            </a:extLst>
          </p:cNvPr>
          <p:cNvSpPr/>
          <p:nvPr/>
        </p:nvSpPr>
        <p:spPr>
          <a:xfrm rot="18900000">
            <a:off x="10051642" y="3504993"/>
            <a:ext cx="761280" cy="7612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90" name="正方形">
            <a:extLst>
              <a:ext uri="{FF2B5EF4-FFF2-40B4-BE49-F238E27FC236}">
                <a16:creationId xmlns:a16="http://schemas.microsoft.com/office/drawing/2014/main" id="{AD76F26C-218D-4804-9110-1B2CA6654ED2}"/>
              </a:ext>
            </a:extLst>
          </p:cNvPr>
          <p:cNvSpPr/>
          <p:nvPr/>
        </p:nvSpPr>
        <p:spPr>
          <a:xfrm rot="18900000">
            <a:off x="2021110" y="4152625"/>
            <a:ext cx="761281" cy="76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92" name="正方形">
            <a:extLst>
              <a:ext uri="{FF2B5EF4-FFF2-40B4-BE49-F238E27FC236}">
                <a16:creationId xmlns:a16="http://schemas.microsoft.com/office/drawing/2014/main" id="{50C71CC3-8496-4955-BD2D-B189D7EB091A}"/>
              </a:ext>
            </a:extLst>
          </p:cNvPr>
          <p:cNvSpPr/>
          <p:nvPr/>
        </p:nvSpPr>
        <p:spPr>
          <a:xfrm rot="18900000">
            <a:off x="9442318" y="4114280"/>
            <a:ext cx="761280" cy="7612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94" name="正方形">
            <a:extLst>
              <a:ext uri="{FF2B5EF4-FFF2-40B4-BE49-F238E27FC236}">
                <a16:creationId xmlns:a16="http://schemas.microsoft.com/office/drawing/2014/main" id="{39F5E6A3-4CC6-497D-BC2F-E34B9B384E11}"/>
              </a:ext>
            </a:extLst>
          </p:cNvPr>
          <p:cNvSpPr/>
          <p:nvPr/>
        </p:nvSpPr>
        <p:spPr>
          <a:xfrm rot="18900000">
            <a:off x="2630610" y="4794477"/>
            <a:ext cx="761281" cy="7612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96" name="正方形">
            <a:extLst>
              <a:ext uri="{FF2B5EF4-FFF2-40B4-BE49-F238E27FC236}">
                <a16:creationId xmlns:a16="http://schemas.microsoft.com/office/drawing/2014/main" id="{67E18AD7-6423-4762-A62E-E15E660A9632}"/>
              </a:ext>
            </a:extLst>
          </p:cNvPr>
          <p:cNvSpPr/>
          <p:nvPr/>
        </p:nvSpPr>
        <p:spPr>
          <a:xfrm rot="18900000">
            <a:off x="8824938" y="4736298"/>
            <a:ext cx="761281" cy="76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98" name="正方形">
            <a:extLst>
              <a:ext uri="{FF2B5EF4-FFF2-40B4-BE49-F238E27FC236}">
                <a16:creationId xmlns:a16="http://schemas.microsoft.com/office/drawing/2014/main" id="{248F3B8D-718A-4E34-8F32-8501F381C53C}"/>
              </a:ext>
            </a:extLst>
          </p:cNvPr>
          <p:cNvSpPr/>
          <p:nvPr/>
        </p:nvSpPr>
        <p:spPr>
          <a:xfrm rot="18900000">
            <a:off x="5757440" y="1659974"/>
            <a:ext cx="761280" cy="76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00" name="正方形">
            <a:extLst>
              <a:ext uri="{FF2B5EF4-FFF2-40B4-BE49-F238E27FC236}">
                <a16:creationId xmlns:a16="http://schemas.microsoft.com/office/drawing/2014/main" id="{ADD2CFEE-E695-4CC5-9D75-257BDE004054}"/>
              </a:ext>
            </a:extLst>
          </p:cNvPr>
          <p:cNvSpPr/>
          <p:nvPr/>
        </p:nvSpPr>
        <p:spPr>
          <a:xfrm rot="18900000">
            <a:off x="8233839" y="1661418"/>
            <a:ext cx="761280" cy="7612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02" name="正方形">
            <a:extLst>
              <a:ext uri="{FF2B5EF4-FFF2-40B4-BE49-F238E27FC236}">
                <a16:creationId xmlns:a16="http://schemas.microsoft.com/office/drawing/2014/main" id="{74417314-A7C9-465B-AB4E-E75BEFA81BD1}"/>
              </a:ext>
            </a:extLst>
          </p:cNvPr>
          <p:cNvSpPr/>
          <p:nvPr/>
        </p:nvSpPr>
        <p:spPr>
          <a:xfrm rot="18900000">
            <a:off x="4510685" y="1655750"/>
            <a:ext cx="761281" cy="76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04" name="正方形">
            <a:extLst>
              <a:ext uri="{FF2B5EF4-FFF2-40B4-BE49-F238E27FC236}">
                <a16:creationId xmlns:a16="http://schemas.microsoft.com/office/drawing/2014/main" id="{749B8290-2F51-4EBC-88E2-CFF037D5D998}"/>
              </a:ext>
            </a:extLst>
          </p:cNvPr>
          <p:cNvSpPr/>
          <p:nvPr/>
        </p:nvSpPr>
        <p:spPr>
          <a:xfrm rot="18900000">
            <a:off x="7016972" y="1636281"/>
            <a:ext cx="761281" cy="76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06" name="正方形">
            <a:extLst>
              <a:ext uri="{FF2B5EF4-FFF2-40B4-BE49-F238E27FC236}">
                <a16:creationId xmlns:a16="http://schemas.microsoft.com/office/drawing/2014/main" id="{88E98005-3BAB-4981-B468-5C481C0B813C}"/>
              </a:ext>
            </a:extLst>
          </p:cNvPr>
          <p:cNvSpPr/>
          <p:nvPr/>
        </p:nvSpPr>
        <p:spPr>
          <a:xfrm rot="18900000">
            <a:off x="3332780" y="1655750"/>
            <a:ext cx="761280" cy="76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08" name="正方形">
            <a:extLst>
              <a:ext uri="{FF2B5EF4-FFF2-40B4-BE49-F238E27FC236}">
                <a16:creationId xmlns:a16="http://schemas.microsoft.com/office/drawing/2014/main" id="{3874E836-DC0D-4529-811D-B154586D8A35}"/>
              </a:ext>
            </a:extLst>
          </p:cNvPr>
          <p:cNvSpPr/>
          <p:nvPr/>
        </p:nvSpPr>
        <p:spPr>
          <a:xfrm rot="18900000">
            <a:off x="7024665" y="5388228"/>
            <a:ext cx="761281" cy="7612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10" name="正方形">
            <a:extLst>
              <a:ext uri="{FF2B5EF4-FFF2-40B4-BE49-F238E27FC236}">
                <a16:creationId xmlns:a16="http://schemas.microsoft.com/office/drawing/2014/main" id="{A3A79F4E-F45B-46C9-BA59-28047DB051FE}"/>
              </a:ext>
            </a:extLst>
          </p:cNvPr>
          <p:cNvSpPr/>
          <p:nvPr/>
        </p:nvSpPr>
        <p:spPr>
          <a:xfrm rot="18900000">
            <a:off x="8226145" y="5388227"/>
            <a:ext cx="761280" cy="76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12" name="正方形">
            <a:extLst>
              <a:ext uri="{FF2B5EF4-FFF2-40B4-BE49-F238E27FC236}">
                <a16:creationId xmlns:a16="http://schemas.microsoft.com/office/drawing/2014/main" id="{03062D0C-F79D-4F3C-88DF-7DB5CA1FC437}"/>
              </a:ext>
            </a:extLst>
          </p:cNvPr>
          <p:cNvSpPr/>
          <p:nvPr/>
        </p:nvSpPr>
        <p:spPr>
          <a:xfrm rot="18900000">
            <a:off x="4529818" y="5421005"/>
            <a:ext cx="761281" cy="76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14" name="正方形">
            <a:extLst>
              <a:ext uri="{FF2B5EF4-FFF2-40B4-BE49-F238E27FC236}">
                <a16:creationId xmlns:a16="http://schemas.microsoft.com/office/drawing/2014/main" id="{EE0CED75-6DB4-49A6-9F29-78B7CAA4B53B}"/>
              </a:ext>
            </a:extLst>
          </p:cNvPr>
          <p:cNvSpPr/>
          <p:nvPr/>
        </p:nvSpPr>
        <p:spPr>
          <a:xfrm rot="18900000">
            <a:off x="5785086" y="5395643"/>
            <a:ext cx="761280" cy="7612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16" name="正方形">
            <a:extLst>
              <a:ext uri="{FF2B5EF4-FFF2-40B4-BE49-F238E27FC236}">
                <a16:creationId xmlns:a16="http://schemas.microsoft.com/office/drawing/2014/main" id="{34A85B12-4814-472B-BD3F-28537BAA8097}"/>
              </a:ext>
            </a:extLst>
          </p:cNvPr>
          <p:cNvSpPr/>
          <p:nvPr/>
        </p:nvSpPr>
        <p:spPr>
          <a:xfrm rot="18900000">
            <a:off x="3263335" y="5446405"/>
            <a:ext cx="761281" cy="76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18" name="正方形">
            <a:extLst>
              <a:ext uri="{FF2B5EF4-FFF2-40B4-BE49-F238E27FC236}">
                <a16:creationId xmlns:a16="http://schemas.microsoft.com/office/drawing/2014/main" id="{3ED37038-D669-4C14-B6D8-18CC7A0340F1}"/>
              </a:ext>
            </a:extLst>
          </p:cNvPr>
          <p:cNvSpPr/>
          <p:nvPr/>
        </p:nvSpPr>
        <p:spPr>
          <a:xfrm rot="18900000">
            <a:off x="2474080" y="5584311"/>
            <a:ext cx="375224" cy="375223"/>
          </a:xfrm>
          <a:prstGeom prst="rect">
            <a:avLst/>
          </a:prstGeom>
          <a:solidFill>
            <a:srgbClr val="2C3244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0" name="正方形">
            <a:extLst>
              <a:ext uri="{FF2B5EF4-FFF2-40B4-BE49-F238E27FC236}">
                <a16:creationId xmlns:a16="http://schemas.microsoft.com/office/drawing/2014/main" id="{0402C00D-79DA-40E2-BBAA-EB7E71B91762}"/>
              </a:ext>
            </a:extLst>
          </p:cNvPr>
          <p:cNvSpPr/>
          <p:nvPr/>
        </p:nvSpPr>
        <p:spPr>
          <a:xfrm rot="18900000">
            <a:off x="1876483" y="2541950"/>
            <a:ext cx="375223" cy="375223"/>
          </a:xfrm>
          <a:prstGeom prst="rect">
            <a:avLst/>
          </a:prstGeom>
          <a:solidFill>
            <a:srgbClr val="FF67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2" name="正方形">
            <a:extLst>
              <a:ext uri="{FF2B5EF4-FFF2-40B4-BE49-F238E27FC236}">
                <a16:creationId xmlns:a16="http://schemas.microsoft.com/office/drawing/2014/main" id="{9ACE4EA2-1DE3-4E37-841B-F556967B9A31}"/>
              </a:ext>
            </a:extLst>
          </p:cNvPr>
          <p:cNvSpPr/>
          <p:nvPr/>
        </p:nvSpPr>
        <p:spPr>
          <a:xfrm rot="18900000">
            <a:off x="9360130" y="1903803"/>
            <a:ext cx="375223" cy="375223"/>
          </a:xfrm>
          <a:prstGeom prst="rect">
            <a:avLst/>
          </a:prstGeom>
          <a:solidFill>
            <a:srgbClr val="2C3244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4" name="正方形">
            <a:extLst>
              <a:ext uri="{FF2B5EF4-FFF2-40B4-BE49-F238E27FC236}">
                <a16:creationId xmlns:a16="http://schemas.microsoft.com/office/drawing/2014/main" id="{FAC12797-B454-477A-8AEC-9D96A549E0E3}"/>
              </a:ext>
            </a:extLst>
          </p:cNvPr>
          <p:cNvSpPr/>
          <p:nvPr/>
        </p:nvSpPr>
        <p:spPr>
          <a:xfrm rot="18900000">
            <a:off x="8756777" y="6177507"/>
            <a:ext cx="375223" cy="375223"/>
          </a:xfrm>
          <a:prstGeom prst="rect">
            <a:avLst/>
          </a:prstGeom>
          <a:solidFill>
            <a:srgbClr val="FF67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6" name="矩形">
            <a:extLst>
              <a:ext uri="{FF2B5EF4-FFF2-40B4-BE49-F238E27FC236}">
                <a16:creationId xmlns:a16="http://schemas.microsoft.com/office/drawing/2014/main" id="{A9675656-8AD5-4AEC-A7DA-91CEB12B3737}"/>
              </a:ext>
            </a:extLst>
          </p:cNvPr>
          <p:cNvSpPr/>
          <p:nvPr/>
        </p:nvSpPr>
        <p:spPr>
          <a:xfrm rot="18900000">
            <a:off x="5458246" y="3104503"/>
            <a:ext cx="989328" cy="4579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28" name="矩形">
            <a:extLst>
              <a:ext uri="{FF2B5EF4-FFF2-40B4-BE49-F238E27FC236}">
                <a16:creationId xmlns:a16="http://schemas.microsoft.com/office/drawing/2014/main" id="{E13B3D59-01E9-4E21-BA47-470020ADE587}"/>
              </a:ext>
            </a:extLst>
          </p:cNvPr>
          <p:cNvSpPr/>
          <p:nvPr/>
        </p:nvSpPr>
        <p:spPr>
          <a:xfrm rot="13500000">
            <a:off x="5094884" y="3853808"/>
            <a:ext cx="989328" cy="4579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矩形">
            <a:extLst>
              <a:ext uri="{FF2B5EF4-FFF2-40B4-BE49-F238E27FC236}">
                <a16:creationId xmlns:a16="http://schemas.microsoft.com/office/drawing/2014/main" id="{3EB75617-3A8E-4600-83D1-0D67F4F129BD}"/>
              </a:ext>
            </a:extLst>
          </p:cNvPr>
          <p:cNvSpPr/>
          <p:nvPr/>
        </p:nvSpPr>
        <p:spPr>
          <a:xfrm rot="8100000">
            <a:off x="5838068" y="4215178"/>
            <a:ext cx="989328" cy="4579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32" name="矩形">
            <a:extLst>
              <a:ext uri="{FF2B5EF4-FFF2-40B4-BE49-F238E27FC236}">
                <a16:creationId xmlns:a16="http://schemas.microsoft.com/office/drawing/2014/main" id="{EC6FA4C3-CA63-4A53-99FD-BAE792412D5A}"/>
              </a:ext>
            </a:extLst>
          </p:cNvPr>
          <p:cNvSpPr/>
          <p:nvPr/>
        </p:nvSpPr>
        <p:spPr>
          <a:xfrm rot="2700000">
            <a:off x="6196624" y="3472632"/>
            <a:ext cx="989328" cy="4579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34" name="正方形">
            <a:extLst>
              <a:ext uri="{FF2B5EF4-FFF2-40B4-BE49-F238E27FC236}">
                <a16:creationId xmlns:a16="http://schemas.microsoft.com/office/drawing/2014/main" id="{731C1E7F-75E4-4813-B4F8-B583251E2CC9}"/>
              </a:ext>
            </a:extLst>
          </p:cNvPr>
          <p:cNvSpPr/>
          <p:nvPr/>
        </p:nvSpPr>
        <p:spPr>
          <a:xfrm rot="18900000">
            <a:off x="5904060" y="3650388"/>
            <a:ext cx="473442" cy="473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136" name="图像" descr="图像">
            <a:extLst>
              <a:ext uri="{FF2B5EF4-FFF2-40B4-BE49-F238E27FC236}">
                <a16:creationId xmlns:a16="http://schemas.microsoft.com/office/drawing/2014/main" id="{EE21FA6C-9B68-4F76-B0EB-95DEA250F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673" y="1936223"/>
            <a:ext cx="683494" cy="200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图像" descr="图像">
            <a:extLst>
              <a:ext uri="{FF2B5EF4-FFF2-40B4-BE49-F238E27FC236}">
                <a16:creationId xmlns:a16="http://schemas.microsoft.com/office/drawing/2014/main" id="{BAF49B50-3291-4E54-992F-562306B423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7656" y="2578346"/>
            <a:ext cx="688426" cy="234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图像" descr="图像">
            <a:extLst>
              <a:ext uri="{FF2B5EF4-FFF2-40B4-BE49-F238E27FC236}">
                <a16:creationId xmlns:a16="http://schemas.microsoft.com/office/drawing/2014/main" id="{0BD2F269-DA1E-49C2-BCD8-B0CCC2F890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900000">
            <a:off x="5545899" y="3253308"/>
            <a:ext cx="814021" cy="178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图像" descr="图像">
            <a:extLst>
              <a:ext uri="{FF2B5EF4-FFF2-40B4-BE49-F238E27FC236}">
                <a16:creationId xmlns:a16="http://schemas.microsoft.com/office/drawing/2014/main" id="{2B42EFF9-A1F8-4021-A300-6996D56EB5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1468" y="3726176"/>
            <a:ext cx="398627" cy="271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图像" descr="图像">
            <a:extLst>
              <a:ext uri="{FF2B5EF4-FFF2-40B4-BE49-F238E27FC236}">
                <a16:creationId xmlns:a16="http://schemas.microsoft.com/office/drawing/2014/main" id="{F7C7741B-862E-42E1-8FD3-30BB6BB0E4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900000">
            <a:off x="5918220" y="4374169"/>
            <a:ext cx="823651" cy="120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图像" descr="图像">
            <a:extLst>
              <a:ext uri="{FF2B5EF4-FFF2-40B4-BE49-F238E27FC236}">
                <a16:creationId xmlns:a16="http://schemas.microsoft.com/office/drawing/2014/main" id="{F6BE063F-70B9-43A9-9220-7AC63D9BF8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639960">
            <a:off x="5300893" y="3994299"/>
            <a:ext cx="615843" cy="200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图像" descr="图像">
            <a:extLst>
              <a:ext uri="{FF2B5EF4-FFF2-40B4-BE49-F238E27FC236}">
                <a16:creationId xmlns:a16="http://schemas.microsoft.com/office/drawing/2014/main" id="{0D59198F-64BF-4626-B0E0-C97A065A5B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1955" y="2569811"/>
            <a:ext cx="552648" cy="200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图像" descr="图像">
            <a:extLst>
              <a:ext uri="{FF2B5EF4-FFF2-40B4-BE49-F238E27FC236}">
                <a16:creationId xmlns:a16="http://schemas.microsoft.com/office/drawing/2014/main" id="{5CA7D7B2-BCE8-4A47-892E-8F85BC60A6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86618" y="3234704"/>
            <a:ext cx="790572" cy="151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图像" descr="图像">
            <a:extLst>
              <a:ext uri="{FF2B5EF4-FFF2-40B4-BE49-F238E27FC236}">
                <a16:creationId xmlns:a16="http://schemas.microsoft.com/office/drawing/2014/main" id="{85CB5267-F74B-494B-930A-2318ADAE77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44081" y="3791991"/>
            <a:ext cx="699069" cy="177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图像" descr="图像">
            <a:extLst>
              <a:ext uri="{FF2B5EF4-FFF2-40B4-BE49-F238E27FC236}">
                <a16:creationId xmlns:a16="http://schemas.microsoft.com/office/drawing/2014/main" id="{BC446B5A-0AA1-440C-98A4-7081FCC4D3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88091" y="2544063"/>
            <a:ext cx="566620" cy="251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分享时代.png" descr="分享时代.png">
            <a:extLst>
              <a:ext uri="{FF2B5EF4-FFF2-40B4-BE49-F238E27FC236}">
                <a16:creationId xmlns:a16="http://schemas.microsoft.com/office/drawing/2014/main" id="{D6338C09-FCDA-48DC-96A5-BA2C630927F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05255" y="2915182"/>
            <a:ext cx="790572" cy="790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图像" descr="图像">
            <a:extLst>
              <a:ext uri="{FF2B5EF4-FFF2-40B4-BE49-F238E27FC236}">
                <a16:creationId xmlns:a16="http://schemas.microsoft.com/office/drawing/2014/main" id="{7A4EA5A2-AB83-457C-A82C-F4B0EFE178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77396" y="2576389"/>
            <a:ext cx="566620" cy="240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图像" descr="图像">
            <a:extLst>
              <a:ext uri="{FF2B5EF4-FFF2-40B4-BE49-F238E27FC236}">
                <a16:creationId xmlns:a16="http://schemas.microsoft.com/office/drawing/2014/main" id="{A339EAA2-86D1-4B23-9FCC-EFEA49049FB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43321" y="2545955"/>
            <a:ext cx="55121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农科院.png" descr="农科院.png">
            <a:extLst>
              <a:ext uri="{FF2B5EF4-FFF2-40B4-BE49-F238E27FC236}">
                <a16:creationId xmlns:a16="http://schemas.microsoft.com/office/drawing/2014/main" id="{DB37CC67-DD0D-408A-9150-E875A04079B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66439" y="5553023"/>
            <a:ext cx="499108" cy="497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天狮集团.png" descr="天狮集团.png">
            <a:extLst>
              <a:ext uri="{FF2B5EF4-FFF2-40B4-BE49-F238E27FC236}">
                <a16:creationId xmlns:a16="http://schemas.microsoft.com/office/drawing/2014/main" id="{8F32DBC6-EC55-4758-83F7-04D05D0A86C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06027" y="3105805"/>
            <a:ext cx="1009146" cy="275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武汉轻工大学.png" descr="武汉轻工大学.png">
            <a:extLst>
              <a:ext uri="{FF2B5EF4-FFF2-40B4-BE49-F238E27FC236}">
                <a16:creationId xmlns:a16="http://schemas.microsoft.com/office/drawing/2014/main" id="{1D2CAE09-DE77-4568-B693-BF3722A3B1C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86395" y="4899412"/>
            <a:ext cx="460455" cy="460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图像" descr="图像">
            <a:extLst>
              <a:ext uri="{FF2B5EF4-FFF2-40B4-BE49-F238E27FC236}">
                <a16:creationId xmlns:a16="http://schemas.microsoft.com/office/drawing/2014/main" id="{D9C1B539-9C2A-4E20-80CA-2457909B10B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3139" y="2599770"/>
            <a:ext cx="653065" cy="213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图像" descr="图像">
            <a:extLst>
              <a:ext uri="{FF2B5EF4-FFF2-40B4-BE49-F238E27FC236}">
                <a16:creationId xmlns:a16="http://schemas.microsoft.com/office/drawing/2014/main" id="{FFF7202C-A65C-43E2-8503-7B7F629DD22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53825" y="3175935"/>
            <a:ext cx="646241" cy="200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信远斋.jpeg" descr="信远斋.jpeg">
            <a:extLst>
              <a:ext uri="{FF2B5EF4-FFF2-40B4-BE49-F238E27FC236}">
                <a16:creationId xmlns:a16="http://schemas.microsoft.com/office/drawing/2014/main" id="{7932004B-4642-4A44-85DB-7D3B33C91BA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54388" y="5565804"/>
            <a:ext cx="527716" cy="395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掌娱互娱.png" descr="掌娱互娱.png">
            <a:extLst>
              <a:ext uri="{FF2B5EF4-FFF2-40B4-BE49-F238E27FC236}">
                <a16:creationId xmlns:a16="http://schemas.microsoft.com/office/drawing/2014/main" id="{AC03DDA0-130A-47D5-930A-97EC89BD9CF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98561" y="3125692"/>
            <a:ext cx="688579" cy="3436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中国航天.jpeg" descr="中国航天.jpeg">
            <a:extLst>
              <a:ext uri="{FF2B5EF4-FFF2-40B4-BE49-F238E27FC236}">
                <a16:creationId xmlns:a16="http://schemas.microsoft.com/office/drawing/2014/main" id="{E445BF98-D92E-4C01-9B6F-ACA7B45AC99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487138" y="1901999"/>
            <a:ext cx="817711" cy="251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中国科学院.png" descr="中国科学院.png">
            <a:extLst>
              <a:ext uri="{FF2B5EF4-FFF2-40B4-BE49-F238E27FC236}">
                <a16:creationId xmlns:a16="http://schemas.microsoft.com/office/drawing/2014/main" id="{BBF078FF-CA30-46CF-99C0-12A30E5EF13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196479" y="3663155"/>
            <a:ext cx="470848" cy="470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中国科学院天津工业生物技术研究所.png" descr="中国科学院天津工业生物技术研究所.png">
            <a:extLst>
              <a:ext uri="{FF2B5EF4-FFF2-40B4-BE49-F238E27FC236}">
                <a16:creationId xmlns:a16="http://schemas.microsoft.com/office/drawing/2014/main" id="{716FEBA7-1DB9-4339-8FF5-E6A7BF01ECA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159678" y="5511132"/>
            <a:ext cx="518207" cy="518207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矩形">
            <a:extLst>
              <a:ext uri="{FF2B5EF4-FFF2-40B4-BE49-F238E27FC236}">
                <a16:creationId xmlns:a16="http://schemas.microsoft.com/office/drawing/2014/main" id="{1AF774C0-9DF7-47C3-B41E-0285616CE34F}"/>
              </a:ext>
            </a:extLst>
          </p:cNvPr>
          <p:cNvSpPr/>
          <p:nvPr/>
        </p:nvSpPr>
        <p:spPr>
          <a:xfrm rot="2700000">
            <a:off x="1104920" y="5558247"/>
            <a:ext cx="1543485" cy="40965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184" name="中星技术.png" descr="中星技术.png">
            <a:extLst>
              <a:ext uri="{FF2B5EF4-FFF2-40B4-BE49-F238E27FC236}">
                <a16:creationId xmlns:a16="http://schemas.microsoft.com/office/drawing/2014/main" id="{46D3B3E3-4EF4-475B-AF4E-B054C12FF65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675078" y="3789212"/>
            <a:ext cx="705733" cy="234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中星微电子.png" descr="中星微电子.png">
            <a:extLst>
              <a:ext uri="{FF2B5EF4-FFF2-40B4-BE49-F238E27FC236}">
                <a16:creationId xmlns:a16="http://schemas.microsoft.com/office/drawing/2014/main" id="{5A5E62BF-CFD6-4B28-84E3-A46D052E2C5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942341" y="3647417"/>
            <a:ext cx="573962" cy="460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众安保险.png" descr="众安保险.png">
            <a:extLst>
              <a:ext uri="{FF2B5EF4-FFF2-40B4-BE49-F238E27FC236}">
                <a16:creationId xmlns:a16="http://schemas.microsoft.com/office/drawing/2014/main" id="{026B38CF-9653-45E7-9A1A-2220746808D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402337" y="3141896"/>
            <a:ext cx="844267" cy="3001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北京慧闻国际文化.jpeg" descr="北京慧闻国际文化.jpeg">
            <a:extLst>
              <a:ext uri="{FF2B5EF4-FFF2-40B4-BE49-F238E27FC236}">
                <a16:creationId xmlns:a16="http://schemas.microsoft.com/office/drawing/2014/main" id="{FA9AFC9B-7191-4FF1-A169-812D4CFBDDF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534734" y="3669437"/>
            <a:ext cx="499108" cy="499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博云视觉.png" descr="博云视觉.png">
            <a:extLst>
              <a:ext uri="{FF2B5EF4-FFF2-40B4-BE49-F238E27FC236}">
                <a16:creationId xmlns:a16="http://schemas.microsoft.com/office/drawing/2014/main" id="{7078478F-1847-4DC6-8A87-C5EAF6663BA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343485" y="4886400"/>
            <a:ext cx="883591" cy="461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创世华信.jpeg" descr="创世华信.jpeg">
            <a:extLst>
              <a:ext uri="{FF2B5EF4-FFF2-40B4-BE49-F238E27FC236}">
                <a16:creationId xmlns:a16="http://schemas.microsoft.com/office/drawing/2014/main" id="{58EAF63C-A841-45B8-9200-06F5DF472F25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 t="33628" b="33628"/>
          <a:stretch>
            <a:fillRect/>
          </a:stretch>
        </p:blipFill>
        <p:spPr>
          <a:xfrm>
            <a:off x="5178988" y="5055062"/>
            <a:ext cx="733454" cy="240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黛安芬.png" descr="黛安芬.png">
            <a:extLst>
              <a:ext uri="{FF2B5EF4-FFF2-40B4-BE49-F238E27FC236}">
                <a16:creationId xmlns:a16="http://schemas.microsoft.com/office/drawing/2014/main" id="{E72FA08E-0FA9-4027-9D69-9A549A7DB920}"/>
              </a:ext>
            </a:extLst>
          </p:cNvPr>
          <p:cNvPicPr>
            <a:picLocks noChangeAspect="1"/>
          </p:cNvPicPr>
          <p:nvPr/>
        </p:nvPicPr>
        <p:blipFill>
          <a:blip r:embed="rId34"/>
          <a:srcRect t="34114" b="34114"/>
          <a:stretch>
            <a:fillRect/>
          </a:stretch>
        </p:blipFill>
        <p:spPr>
          <a:xfrm>
            <a:off x="3260968" y="4422735"/>
            <a:ext cx="775267" cy="246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地平线.png" descr="地平线.png">
            <a:extLst>
              <a:ext uri="{FF2B5EF4-FFF2-40B4-BE49-F238E27FC236}">
                <a16:creationId xmlns:a16="http://schemas.microsoft.com/office/drawing/2014/main" id="{85F7ACA9-80B2-4E48-B6FD-BD3A71F3E1E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566655" y="4460079"/>
            <a:ext cx="684077" cy="210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国显光电.jpeg" descr="国显光电.jpeg">
            <a:extLst>
              <a:ext uri="{FF2B5EF4-FFF2-40B4-BE49-F238E27FC236}">
                <a16:creationId xmlns:a16="http://schemas.microsoft.com/office/drawing/2014/main" id="{9A6A1EFF-CDBE-4319-BB2B-C10E5DC5144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346046" y="4303489"/>
            <a:ext cx="497566" cy="362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恒宇伟业.jpeg" descr="恒宇伟业.jpeg">
            <a:extLst>
              <a:ext uri="{FF2B5EF4-FFF2-40B4-BE49-F238E27FC236}">
                <a16:creationId xmlns:a16="http://schemas.microsoft.com/office/drawing/2014/main" id="{0E2FBAF0-E888-48AA-96E9-9B468919E3DF}"/>
              </a:ext>
            </a:extLst>
          </p:cNvPr>
          <p:cNvPicPr>
            <a:picLocks noChangeAspect="1"/>
          </p:cNvPicPr>
          <p:nvPr/>
        </p:nvPicPr>
        <p:blipFill>
          <a:blip r:embed="rId37"/>
          <a:srcRect l="10340" r="4083"/>
          <a:stretch>
            <a:fillRect/>
          </a:stretch>
        </p:blipFill>
        <p:spPr>
          <a:xfrm>
            <a:off x="2754936" y="4901856"/>
            <a:ext cx="546065" cy="531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立思辰.jpeg" descr="立思辰.jpeg">
            <a:extLst>
              <a:ext uri="{FF2B5EF4-FFF2-40B4-BE49-F238E27FC236}">
                <a16:creationId xmlns:a16="http://schemas.microsoft.com/office/drawing/2014/main" id="{A114F171-43C7-4059-8E0A-D62EB03C7C7D}"/>
              </a:ext>
            </a:extLst>
          </p:cNvPr>
          <p:cNvPicPr>
            <a:picLocks noChangeAspect="1"/>
          </p:cNvPicPr>
          <p:nvPr/>
        </p:nvPicPr>
        <p:blipFill>
          <a:blip r:embed="rId38"/>
          <a:srcRect t="8240" b="14535"/>
          <a:stretch>
            <a:fillRect/>
          </a:stretch>
        </p:blipFill>
        <p:spPr>
          <a:xfrm>
            <a:off x="3315561" y="5658373"/>
            <a:ext cx="656861" cy="337355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矩形">
            <a:extLst>
              <a:ext uri="{FF2B5EF4-FFF2-40B4-BE49-F238E27FC236}">
                <a16:creationId xmlns:a16="http://schemas.microsoft.com/office/drawing/2014/main" id="{3B7F42D9-D05E-4316-933F-309C869D69D7}"/>
              </a:ext>
            </a:extLst>
          </p:cNvPr>
          <p:cNvSpPr/>
          <p:nvPr/>
        </p:nvSpPr>
        <p:spPr>
          <a:xfrm rot="2700000">
            <a:off x="354171" y="4501504"/>
            <a:ext cx="2433667" cy="4096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208" name="中交路桥建设.jpeg" descr="中交路桥建设.jpeg">
            <a:extLst>
              <a:ext uri="{FF2B5EF4-FFF2-40B4-BE49-F238E27FC236}">
                <a16:creationId xmlns:a16="http://schemas.microsoft.com/office/drawing/2014/main" id="{D2D7D289-DF3C-4147-88DB-DE015C24D516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 rot="2700000">
            <a:off x="1300258" y="5545881"/>
            <a:ext cx="1127408" cy="397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硬壳科技.png" descr="硬壳科技.png">
            <a:extLst>
              <a:ext uri="{FF2B5EF4-FFF2-40B4-BE49-F238E27FC236}">
                <a16:creationId xmlns:a16="http://schemas.microsoft.com/office/drawing/2014/main" id="{EB9876B7-2CF1-45E0-8108-264293D93EB9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rot="2700000">
            <a:off x="693389" y="4608059"/>
            <a:ext cx="1806172" cy="253305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矩形">
            <a:extLst>
              <a:ext uri="{FF2B5EF4-FFF2-40B4-BE49-F238E27FC236}">
                <a16:creationId xmlns:a16="http://schemas.microsoft.com/office/drawing/2014/main" id="{C9411D52-E16E-467C-8488-8A4B57559CF9}"/>
              </a:ext>
            </a:extLst>
          </p:cNvPr>
          <p:cNvSpPr/>
          <p:nvPr/>
        </p:nvSpPr>
        <p:spPr>
          <a:xfrm rot="18900000">
            <a:off x="9546007" y="5493441"/>
            <a:ext cx="1543485" cy="40965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14" name="矩形">
            <a:extLst>
              <a:ext uri="{FF2B5EF4-FFF2-40B4-BE49-F238E27FC236}">
                <a16:creationId xmlns:a16="http://schemas.microsoft.com/office/drawing/2014/main" id="{2BF731E6-BD84-4D44-9107-DF88F5E06FCF}"/>
              </a:ext>
            </a:extLst>
          </p:cNvPr>
          <p:cNvSpPr/>
          <p:nvPr/>
        </p:nvSpPr>
        <p:spPr>
          <a:xfrm rot="18900000">
            <a:off x="9428317" y="4444951"/>
            <a:ext cx="2433667" cy="4096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2C3244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216" name="中国知识产权培训中心.png" descr="中国知识产权培训中心.png">
            <a:extLst>
              <a:ext uri="{FF2B5EF4-FFF2-40B4-BE49-F238E27FC236}">
                <a16:creationId xmlns:a16="http://schemas.microsoft.com/office/drawing/2014/main" id="{AB718CB8-19F0-4329-BBCD-21AA6B92585C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 rot="18900000">
            <a:off x="9640544" y="4540822"/>
            <a:ext cx="1999946" cy="254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石油工业出版社.png" descr="石油工业出版社.png">
            <a:extLst>
              <a:ext uri="{FF2B5EF4-FFF2-40B4-BE49-F238E27FC236}">
                <a16:creationId xmlns:a16="http://schemas.microsoft.com/office/drawing/2014/main" id="{C9C84817-535D-4FBA-9F42-7F5F6FE313A5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 rot="18900000">
            <a:off x="9827501" y="5579740"/>
            <a:ext cx="969078" cy="262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踏歌智行.png" descr="踏歌智行.png">
            <a:extLst>
              <a:ext uri="{FF2B5EF4-FFF2-40B4-BE49-F238E27FC236}">
                <a16:creationId xmlns:a16="http://schemas.microsoft.com/office/drawing/2014/main" id="{95DF175D-9D6F-4E4E-A26F-6BE9057AA1EF}"/>
              </a:ext>
            </a:extLst>
          </p:cNvPr>
          <p:cNvPicPr>
            <a:picLocks noChangeAspect="1"/>
          </p:cNvPicPr>
          <p:nvPr/>
        </p:nvPicPr>
        <p:blipFill>
          <a:blip r:embed="rId43"/>
          <a:srcRect l="8124" r="5714"/>
          <a:stretch>
            <a:fillRect/>
          </a:stretch>
        </p:blipFill>
        <p:spPr>
          <a:xfrm>
            <a:off x="5892261" y="5554225"/>
            <a:ext cx="574411" cy="436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中路集团.png" descr="中路集团.png">
            <a:extLst>
              <a:ext uri="{FF2B5EF4-FFF2-40B4-BE49-F238E27FC236}">
                <a16:creationId xmlns:a16="http://schemas.microsoft.com/office/drawing/2014/main" id="{6E51896F-DDDF-4205-BB04-0A33143A62E8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9400980" y="4375600"/>
            <a:ext cx="796630" cy="213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图像" descr="图像">
            <a:extLst>
              <a:ext uri="{FF2B5EF4-FFF2-40B4-BE49-F238E27FC236}">
                <a16:creationId xmlns:a16="http://schemas.microsoft.com/office/drawing/2014/main" id="{5F04A4E4-F9B4-4DCE-BA8D-57FAB40A4423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 rot="2641047">
            <a:off x="6416740" y="3537938"/>
            <a:ext cx="544766" cy="299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图像" descr="图像">
            <a:extLst>
              <a:ext uri="{FF2B5EF4-FFF2-40B4-BE49-F238E27FC236}">
                <a16:creationId xmlns:a16="http://schemas.microsoft.com/office/drawing/2014/main" id="{DB3B8B8D-C6A4-4DEF-90BD-A2C1F15005A3}"/>
              </a:ext>
            </a:extLst>
          </p:cNvPr>
          <p:cNvPicPr>
            <a:picLocks noChangeAspect="1"/>
          </p:cNvPicPr>
          <p:nvPr/>
        </p:nvPicPr>
        <p:blipFill>
          <a:blip r:embed="rId46"/>
          <a:srcRect t="63758"/>
          <a:stretch>
            <a:fillRect/>
          </a:stretch>
        </p:blipFill>
        <p:spPr>
          <a:xfrm>
            <a:off x="8234557" y="1909084"/>
            <a:ext cx="748425" cy="271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图像" descr="图像">
            <a:extLst>
              <a:ext uri="{FF2B5EF4-FFF2-40B4-BE49-F238E27FC236}">
                <a16:creationId xmlns:a16="http://schemas.microsoft.com/office/drawing/2014/main" id="{96685663-0DA7-4B9D-8F0E-5438F896EC9C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7013588" y="1922425"/>
            <a:ext cx="785471" cy="17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图像" descr="图像">
            <a:extLst>
              <a:ext uri="{FF2B5EF4-FFF2-40B4-BE49-F238E27FC236}">
                <a16:creationId xmlns:a16="http://schemas.microsoft.com/office/drawing/2014/main" id="{536657E6-0398-4675-ADF2-9F7E946FB7DC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734219" y="1926314"/>
            <a:ext cx="782321" cy="17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图像" descr="图像">
            <a:extLst>
              <a:ext uri="{FF2B5EF4-FFF2-40B4-BE49-F238E27FC236}">
                <a16:creationId xmlns:a16="http://schemas.microsoft.com/office/drawing/2014/main" id="{BB48FF89-033F-4119-988F-4C8C6B040071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7739273" y="4829090"/>
            <a:ext cx="497566" cy="575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图像" descr="图像">
            <a:extLst>
              <a:ext uri="{FF2B5EF4-FFF2-40B4-BE49-F238E27FC236}">
                <a16:creationId xmlns:a16="http://schemas.microsoft.com/office/drawing/2014/main" id="{DDABB255-CD82-4127-9419-439F8437386F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3877221" y="3823440"/>
            <a:ext cx="764403" cy="191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图像" descr="图像">
            <a:extLst>
              <a:ext uri="{FF2B5EF4-FFF2-40B4-BE49-F238E27FC236}">
                <a16:creationId xmlns:a16="http://schemas.microsoft.com/office/drawing/2014/main" id="{504CBE1B-BE08-44F7-95D5-E970F3485BD1}"/>
              </a:ext>
            </a:extLst>
          </p:cNvPr>
          <p:cNvPicPr>
            <a:picLocks noChangeAspect="1"/>
          </p:cNvPicPr>
          <p:nvPr/>
        </p:nvPicPr>
        <p:blipFill>
          <a:blip r:embed="rId51"/>
          <a:srcRect l="16227" t="19070" r="16227" b="10473"/>
          <a:stretch>
            <a:fillRect/>
          </a:stretch>
        </p:blipFill>
        <p:spPr>
          <a:xfrm>
            <a:off x="4038040" y="4915296"/>
            <a:ext cx="489844" cy="5109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图像" descr="图像">
            <a:extLst>
              <a:ext uri="{FF2B5EF4-FFF2-40B4-BE49-F238E27FC236}">
                <a16:creationId xmlns:a16="http://schemas.microsoft.com/office/drawing/2014/main" id="{8701C7C4-4431-412F-A693-AC803B3F9F7C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127836" y="4245181"/>
            <a:ext cx="550769" cy="550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维信诺.png" descr="维信诺.png">
            <a:extLst>
              <a:ext uri="{FF2B5EF4-FFF2-40B4-BE49-F238E27FC236}">
                <a16:creationId xmlns:a16="http://schemas.microsoft.com/office/drawing/2014/main" id="{D07F93A4-BF63-4D68-89D2-7C0EE0F3B7FA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7014857" y="4332247"/>
            <a:ext cx="705733" cy="2804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16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"/>
    </mc:Choice>
    <mc:Fallback xmlns="">
      <p:transition spd="slow" advTm="37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>
            <a:extLst>
              <a:ext uri="{FF2B5EF4-FFF2-40B4-BE49-F238E27FC236}">
                <a16:creationId xmlns:a16="http://schemas.microsoft.com/office/drawing/2014/main" id="{A78C02E2-6E0E-4F58-A76F-C81FFB5A3789}"/>
              </a:ext>
            </a:extLst>
          </p:cNvPr>
          <p:cNvSpPr txBox="1">
            <a:spLocks/>
          </p:cNvSpPr>
          <p:nvPr/>
        </p:nvSpPr>
        <p:spPr>
          <a:xfrm>
            <a:off x="98648" y="81756"/>
            <a:ext cx="9200461" cy="5706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权大师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</a:t>
            </a:r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北京布瑞知识产权代理公司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931CFC9-1027-47B1-8B97-9E6472FCA5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46" y="2753370"/>
            <a:ext cx="1620484" cy="607681"/>
          </a:xfrm>
          <a:prstGeom prst="rect">
            <a:avLst/>
          </a:prstGeom>
        </p:spPr>
      </p:pic>
      <p:sp>
        <p:nvSpPr>
          <p:cNvPr id="20" name="îṩḻiḍe">
            <a:extLst>
              <a:ext uri="{FF2B5EF4-FFF2-40B4-BE49-F238E27FC236}">
                <a16:creationId xmlns:a16="http://schemas.microsoft.com/office/drawing/2014/main" id="{11AD0B0B-49EF-4733-B382-EFD2EDD9A28D}"/>
              </a:ext>
            </a:extLst>
          </p:cNvPr>
          <p:cNvSpPr/>
          <p:nvPr/>
        </p:nvSpPr>
        <p:spPr>
          <a:xfrm>
            <a:off x="798753" y="1073841"/>
            <a:ext cx="4175942" cy="3950313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21" name="íşlíḓe">
            <a:extLst>
              <a:ext uri="{FF2B5EF4-FFF2-40B4-BE49-F238E27FC236}">
                <a16:creationId xmlns:a16="http://schemas.microsoft.com/office/drawing/2014/main" id="{D94932DB-EF37-4F1E-AAB6-BD405A126885}"/>
              </a:ext>
            </a:extLst>
          </p:cNvPr>
          <p:cNvSpPr/>
          <p:nvPr/>
        </p:nvSpPr>
        <p:spPr>
          <a:xfrm>
            <a:off x="1054779" y="1316033"/>
            <a:ext cx="3663892" cy="3465930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ïśľíḑê">
            <a:extLst>
              <a:ext uri="{FF2B5EF4-FFF2-40B4-BE49-F238E27FC236}">
                <a16:creationId xmlns:a16="http://schemas.microsoft.com/office/drawing/2014/main" id="{BA62F5EB-2995-48AC-83C0-27A118E86131}"/>
              </a:ext>
            </a:extLst>
          </p:cNvPr>
          <p:cNvSpPr/>
          <p:nvPr/>
        </p:nvSpPr>
        <p:spPr>
          <a:xfrm>
            <a:off x="1309113" y="1556626"/>
            <a:ext cx="3155223" cy="2984744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ísliḍê">
            <a:extLst>
              <a:ext uri="{FF2B5EF4-FFF2-40B4-BE49-F238E27FC236}">
                <a16:creationId xmlns:a16="http://schemas.microsoft.com/office/drawing/2014/main" id="{295DE5F7-E4CE-4B72-81D0-B1FFDE0A79C9}"/>
              </a:ext>
            </a:extLst>
          </p:cNvPr>
          <p:cNvSpPr/>
          <p:nvPr/>
        </p:nvSpPr>
        <p:spPr>
          <a:xfrm>
            <a:off x="1565635" y="1799288"/>
            <a:ext cx="2642178" cy="2499420"/>
          </a:xfrm>
          <a:prstGeom prst="ellipse">
            <a:avLst/>
          </a:prstGeom>
          <a:noFill/>
          <a:ln w="127000" cap="rnd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ïṡ1ïḓè">
            <a:extLst>
              <a:ext uri="{FF2B5EF4-FFF2-40B4-BE49-F238E27FC236}">
                <a16:creationId xmlns:a16="http://schemas.microsoft.com/office/drawing/2014/main" id="{32E18282-C241-4228-B6B5-1A4BFD1E452B}"/>
              </a:ext>
            </a:extLst>
          </p:cNvPr>
          <p:cNvSpPr/>
          <p:nvPr/>
        </p:nvSpPr>
        <p:spPr>
          <a:xfrm>
            <a:off x="798753" y="1073841"/>
            <a:ext cx="4175942" cy="3950313"/>
          </a:xfrm>
          <a:prstGeom prst="arc">
            <a:avLst>
              <a:gd name="adj1" fmla="val 16200000"/>
              <a:gd name="adj2" fmla="val 19807030"/>
            </a:avLst>
          </a:prstGeom>
          <a:noFill/>
          <a:ln w="127000" cap="rnd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îṡḻîḓè">
            <a:extLst>
              <a:ext uri="{FF2B5EF4-FFF2-40B4-BE49-F238E27FC236}">
                <a16:creationId xmlns:a16="http://schemas.microsoft.com/office/drawing/2014/main" id="{B0513C35-E2CD-4EE3-AEC3-F27B74919ED9}"/>
              </a:ext>
            </a:extLst>
          </p:cNvPr>
          <p:cNvSpPr/>
          <p:nvPr/>
        </p:nvSpPr>
        <p:spPr>
          <a:xfrm>
            <a:off x="1054779" y="1316032"/>
            <a:ext cx="3663892" cy="3465930"/>
          </a:xfrm>
          <a:prstGeom prst="arc">
            <a:avLst>
              <a:gd name="adj1" fmla="val 10904565"/>
              <a:gd name="adj2" fmla="val 0"/>
            </a:avLst>
          </a:prstGeom>
          <a:noFill/>
          <a:ln w="12700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ï$1ïďê">
            <a:extLst>
              <a:ext uri="{FF2B5EF4-FFF2-40B4-BE49-F238E27FC236}">
                <a16:creationId xmlns:a16="http://schemas.microsoft.com/office/drawing/2014/main" id="{8A45062C-40A4-4E5B-BD41-C7707665089A}"/>
              </a:ext>
            </a:extLst>
          </p:cNvPr>
          <p:cNvSpPr/>
          <p:nvPr/>
        </p:nvSpPr>
        <p:spPr>
          <a:xfrm>
            <a:off x="1309113" y="1556626"/>
            <a:ext cx="3155223" cy="2984744"/>
          </a:xfrm>
          <a:prstGeom prst="arc">
            <a:avLst>
              <a:gd name="adj1" fmla="val 8103718"/>
              <a:gd name="adj2" fmla="val 1964076"/>
            </a:avLst>
          </a:prstGeom>
          <a:noFill/>
          <a:ln w="1270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ïṥľiḋê">
            <a:extLst>
              <a:ext uri="{FF2B5EF4-FFF2-40B4-BE49-F238E27FC236}">
                <a16:creationId xmlns:a16="http://schemas.microsoft.com/office/drawing/2014/main" id="{D07148C6-83BE-4B6D-83E4-FAE4D6384B26}"/>
              </a:ext>
            </a:extLst>
          </p:cNvPr>
          <p:cNvSpPr/>
          <p:nvPr/>
        </p:nvSpPr>
        <p:spPr>
          <a:xfrm>
            <a:off x="1565635" y="1799288"/>
            <a:ext cx="2642178" cy="2499420"/>
          </a:xfrm>
          <a:prstGeom prst="arc">
            <a:avLst>
              <a:gd name="adj1" fmla="val 7234717"/>
              <a:gd name="adj2" fmla="val 7010434"/>
            </a:avLst>
          </a:prstGeom>
          <a:noFill/>
          <a:ln w="1270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28" name="íś1iḋe">
            <a:extLst>
              <a:ext uri="{FF2B5EF4-FFF2-40B4-BE49-F238E27FC236}">
                <a16:creationId xmlns:a16="http://schemas.microsoft.com/office/drawing/2014/main" id="{C91AADF0-1F6F-49E4-9C12-AF83B02C6B3F}"/>
              </a:ext>
            </a:extLst>
          </p:cNvPr>
          <p:cNvSpPr/>
          <p:nvPr/>
        </p:nvSpPr>
        <p:spPr>
          <a:xfrm>
            <a:off x="4464335" y="1272606"/>
            <a:ext cx="971115" cy="91864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20%</a:t>
            </a:r>
          </a:p>
        </p:txBody>
      </p:sp>
      <p:sp>
        <p:nvSpPr>
          <p:cNvPr id="29" name="iṩ1ïḓè">
            <a:extLst>
              <a:ext uri="{FF2B5EF4-FFF2-40B4-BE49-F238E27FC236}">
                <a16:creationId xmlns:a16="http://schemas.microsoft.com/office/drawing/2014/main" id="{5BE23F3B-D781-4E3A-8E86-E6AA60A4D382}"/>
              </a:ext>
            </a:extLst>
          </p:cNvPr>
          <p:cNvSpPr/>
          <p:nvPr/>
        </p:nvSpPr>
        <p:spPr>
          <a:xfrm>
            <a:off x="4625067" y="2434311"/>
            <a:ext cx="971115" cy="91864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50%</a:t>
            </a:r>
          </a:p>
        </p:txBody>
      </p:sp>
      <p:sp>
        <p:nvSpPr>
          <p:cNvPr id="30" name="íṡļiḓè">
            <a:extLst>
              <a:ext uri="{FF2B5EF4-FFF2-40B4-BE49-F238E27FC236}">
                <a16:creationId xmlns:a16="http://schemas.microsoft.com/office/drawing/2014/main" id="{14FFE1B0-4A3F-4FF3-AAAB-3B01B6CC040E}"/>
              </a:ext>
            </a:extLst>
          </p:cNvPr>
          <p:cNvSpPr/>
          <p:nvPr/>
        </p:nvSpPr>
        <p:spPr>
          <a:xfrm>
            <a:off x="4130749" y="3501857"/>
            <a:ext cx="971115" cy="91864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1200" dirty="0">
                <a:solidFill>
                  <a:srgbClr val="00B0F0"/>
                </a:solidFill>
                <a:latin typeface="Impact" panose="020B0806030902050204" pitchFamily="34" charset="0"/>
              </a:rPr>
              <a:t>80%</a:t>
            </a:r>
          </a:p>
        </p:txBody>
      </p:sp>
      <p:sp>
        <p:nvSpPr>
          <p:cNvPr id="31" name="ïṡlíḋê">
            <a:extLst>
              <a:ext uri="{FF2B5EF4-FFF2-40B4-BE49-F238E27FC236}">
                <a16:creationId xmlns:a16="http://schemas.microsoft.com/office/drawing/2014/main" id="{E05B2346-F168-41FF-ABF0-12657AF35880}"/>
              </a:ext>
            </a:extLst>
          </p:cNvPr>
          <p:cNvSpPr/>
          <p:nvPr/>
        </p:nvSpPr>
        <p:spPr>
          <a:xfrm>
            <a:off x="3056273" y="4082491"/>
            <a:ext cx="972000" cy="918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100%</a:t>
            </a:r>
          </a:p>
        </p:txBody>
      </p:sp>
      <p:sp>
        <p:nvSpPr>
          <p:cNvPr id="32" name="î$ḷïďè">
            <a:extLst>
              <a:ext uri="{FF2B5EF4-FFF2-40B4-BE49-F238E27FC236}">
                <a16:creationId xmlns:a16="http://schemas.microsoft.com/office/drawing/2014/main" id="{119B18E6-7D36-4AD5-9E8B-F0B3405D4104}"/>
              </a:ext>
            </a:extLst>
          </p:cNvPr>
          <p:cNvSpPr>
            <a:spLocks/>
          </p:cNvSpPr>
          <p:nvPr/>
        </p:nvSpPr>
        <p:spPr bwMode="auto">
          <a:xfrm flipH="1">
            <a:off x="798753" y="2664870"/>
            <a:ext cx="2422607" cy="2442337"/>
          </a:xfrm>
          <a:custGeom>
            <a:avLst/>
            <a:gdLst>
              <a:gd name="T0" fmla="*/ 743 w 957"/>
              <a:gd name="T1" fmla="*/ 313 h 1020"/>
              <a:gd name="T2" fmla="*/ 756 w 957"/>
              <a:gd name="T3" fmla="*/ 428 h 1020"/>
              <a:gd name="T4" fmla="*/ 704 w 957"/>
              <a:gd name="T5" fmla="*/ 513 h 1020"/>
              <a:gd name="T6" fmla="*/ 724 w 957"/>
              <a:gd name="T7" fmla="*/ 341 h 1020"/>
              <a:gd name="T8" fmla="*/ 704 w 957"/>
              <a:gd name="T9" fmla="*/ 152 h 1020"/>
              <a:gd name="T10" fmla="*/ 953 w 957"/>
              <a:gd name="T11" fmla="*/ 925 h 1020"/>
              <a:gd name="T12" fmla="*/ 704 w 957"/>
              <a:gd name="T13" fmla="*/ 1020 h 1020"/>
              <a:gd name="T14" fmla="*/ 478 w 957"/>
              <a:gd name="T15" fmla="*/ 16 h 1020"/>
              <a:gd name="T16" fmla="*/ 704 w 957"/>
              <a:gd name="T17" fmla="*/ 308 h 1020"/>
              <a:gd name="T18" fmla="*/ 679 w 957"/>
              <a:gd name="T19" fmla="*/ 494 h 1020"/>
              <a:gd name="T20" fmla="*/ 704 w 957"/>
              <a:gd name="T21" fmla="*/ 513 h 1020"/>
              <a:gd name="T22" fmla="*/ 665 w 957"/>
              <a:gd name="T23" fmla="*/ 566 h 1020"/>
              <a:gd name="T24" fmla="*/ 684 w 957"/>
              <a:gd name="T25" fmla="*/ 723 h 1020"/>
              <a:gd name="T26" fmla="*/ 704 w 957"/>
              <a:gd name="T27" fmla="*/ 1020 h 1020"/>
              <a:gd name="T28" fmla="*/ 478 w 957"/>
              <a:gd name="T29" fmla="*/ 984 h 1020"/>
              <a:gd name="T30" fmla="*/ 493 w 957"/>
              <a:gd name="T31" fmla="*/ 969 h 1020"/>
              <a:gd name="T32" fmla="*/ 478 w 957"/>
              <a:gd name="T33" fmla="*/ 955 h 1020"/>
              <a:gd name="T34" fmla="*/ 480 w 957"/>
              <a:gd name="T35" fmla="*/ 945 h 1020"/>
              <a:gd name="T36" fmla="*/ 480 w 957"/>
              <a:gd name="T37" fmla="*/ 916 h 1020"/>
              <a:gd name="T38" fmla="*/ 478 w 957"/>
              <a:gd name="T39" fmla="*/ 901 h 1020"/>
              <a:gd name="T40" fmla="*/ 589 w 957"/>
              <a:gd name="T41" fmla="*/ 663 h 1020"/>
              <a:gd name="T42" fmla="*/ 479 w 957"/>
              <a:gd name="T43" fmla="*/ 709 h 1020"/>
              <a:gd name="T44" fmla="*/ 478 w 957"/>
              <a:gd name="T45" fmla="*/ 613 h 1020"/>
              <a:gd name="T46" fmla="*/ 519 w 957"/>
              <a:gd name="T47" fmla="*/ 628 h 1020"/>
              <a:gd name="T48" fmla="*/ 478 w 957"/>
              <a:gd name="T49" fmla="*/ 512 h 1020"/>
              <a:gd name="T50" fmla="*/ 587 w 957"/>
              <a:gd name="T51" fmla="*/ 502 h 1020"/>
              <a:gd name="T52" fmla="*/ 664 w 957"/>
              <a:gd name="T53" fmla="*/ 319 h 1020"/>
              <a:gd name="T54" fmla="*/ 478 w 957"/>
              <a:gd name="T55" fmla="*/ 16 h 1020"/>
              <a:gd name="T56" fmla="*/ 395 w 957"/>
              <a:gd name="T57" fmla="*/ 35 h 1020"/>
              <a:gd name="T58" fmla="*/ 478 w 957"/>
              <a:gd name="T59" fmla="*/ 16 h 1020"/>
              <a:gd name="T60" fmla="*/ 425 w 957"/>
              <a:gd name="T61" fmla="*/ 204 h 1020"/>
              <a:gd name="T62" fmla="*/ 294 w 957"/>
              <a:gd name="T63" fmla="*/ 284 h 1020"/>
              <a:gd name="T64" fmla="*/ 362 w 957"/>
              <a:gd name="T65" fmla="*/ 506 h 1020"/>
              <a:gd name="T66" fmla="*/ 477 w 957"/>
              <a:gd name="T67" fmla="*/ 478 h 1020"/>
              <a:gd name="T68" fmla="*/ 478 w 957"/>
              <a:gd name="T69" fmla="*/ 512 h 1020"/>
              <a:gd name="T70" fmla="*/ 438 w 957"/>
              <a:gd name="T71" fmla="*/ 628 h 1020"/>
              <a:gd name="T72" fmla="*/ 478 w 957"/>
              <a:gd name="T73" fmla="*/ 709 h 1020"/>
              <a:gd name="T74" fmla="*/ 370 w 957"/>
              <a:gd name="T75" fmla="*/ 665 h 1020"/>
              <a:gd name="T76" fmla="*/ 478 w 957"/>
              <a:gd name="T77" fmla="*/ 901 h 1020"/>
              <a:gd name="T78" fmla="*/ 478 w 957"/>
              <a:gd name="T79" fmla="*/ 916 h 1020"/>
              <a:gd name="T80" fmla="*/ 478 w 957"/>
              <a:gd name="T81" fmla="*/ 945 h 1020"/>
              <a:gd name="T82" fmla="*/ 466 w 957"/>
              <a:gd name="T83" fmla="*/ 969 h 1020"/>
              <a:gd name="T84" fmla="*/ 478 w 957"/>
              <a:gd name="T85" fmla="*/ 1020 h 1020"/>
              <a:gd name="T86" fmla="*/ 253 w 957"/>
              <a:gd name="T87" fmla="*/ 730 h 1020"/>
              <a:gd name="T88" fmla="*/ 342 w 957"/>
              <a:gd name="T89" fmla="*/ 640 h 1020"/>
              <a:gd name="T90" fmla="*/ 265 w 957"/>
              <a:gd name="T91" fmla="*/ 519 h 1020"/>
              <a:gd name="T92" fmla="*/ 253 w 957"/>
              <a:gd name="T93" fmla="*/ 477 h 1020"/>
              <a:gd name="T94" fmla="*/ 276 w 957"/>
              <a:gd name="T95" fmla="*/ 341 h 1020"/>
              <a:gd name="T96" fmla="*/ 253 w 957"/>
              <a:gd name="T97" fmla="*/ 143 h 1020"/>
              <a:gd name="T98" fmla="*/ 214 w 957"/>
              <a:gd name="T99" fmla="*/ 313 h 1020"/>
              <a:gd name="T100" fmla="*/ 253 w 957"/>
              <a:gd name="T101" fmla="*/ 310 h 1020"/>
              <a:gd name="T102" fmla="*/ 253 w 957"/>
              <a:gd name="T103" fmla="*/ 477 h 1020"/>
              <a:gd name="T104" fmla="*/ 227 w 957"/>
              <a:gd name="T105" fmla="*/ 490 h 1020"/>
              <a:gd name="T106" fmla="*/ 199 w 957"/>
              <a:gd name="T107" fmla="*/ 359 h 1020"/>
              <a:gd name="T108" fmla="*/ 253 w 957"/>
              <a:gd name="T109" fmla="*/ 1020 h 1020"/>
              <a:gd name="T110" fmla="*/ 3 w 957"/>
              <a:gd name="T111" fmla="*/ 925 h 1020"/>
              <a:gd name="T112" fmla="*/ 253 w 957"/>
              <a:gd name="T113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chemeClr val="dk2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3" name="îṧľîḍè">
            <a:extLst>
              <a:ext uri="{FF2B5EF4-FFF2-40B4-BE49-F238E27FC236}">
                <a16:creationId xmlns:a16="http://schemas.microsoft.com/office/drawing/2014/main" id="{0E970A86-DA0A-4740-917C-0ABFA94B8377}"/>
              </a:ext>
            </a:extLst>
          </p:cNvPr>
          <p:cNvGrpSpPr/>
          <p:nvPr/>
        </p:nvGrpSpPr>
        <p:grpSpPr>
          <a:xfrm>
            <a:off x="6704537" y="1156374"/>
            <a:ext cx="4292483" cy="682230"/>
            <a:chOff x="6632065" y="1242334"/>
            <a:chExt cx="3697470" cy="592791"/>
          </a:xfrm>
        </p:grpSpPr>
        <p:sp>
          <p:nvSpPr>
            <p:cNvPr id="34" name="íṧ1idé">
              <a:extLst>
                <a:ext uri="{FF2B5EF4-FFF2-40B4-BE49-F238E27FC236}">
                  <a16:creationId xmlns:a16="http://schemas.microsoft.com/office/drawing/2014/main" id="{6F0E5B07-58B0-436D-8C2F-D2BAC0F4B4F7}"/>
                </a:ext>
              </a:extLst>
            </p:cNvPr>
            <p:cNvSpPr/>
            <p:nvPr/>
          </p:nvSpPr>
          <p:spPr>
            <a:xfrm>
              <a:off x="7286920" y="1538729"/>
              <a:ext cx="3042615" cy="237183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10000"/>
            </a:bodyPr>
            <a:lstStyle/>
            <a:p>
              <a:r>
                <a:rPr lang="en-US" altLang="zh-CN" sz="2000" b="1" dirty="0">
                  <a:ln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100% </a:t>
              </a:r>
              <a:r>
                <a:rPr lang="zh-CN" altLang="en-US" sz="2000" b="1" dirty="0">
                  <a:ln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全硕士专利代理人</a:t>
              </a:r>
            </a:p>
          </p:txBody>
        </p:sp>
        <p:sp>
          <p:nvSpPr>
            <p:cNvPr id="35" name="íṣľîḋè">
              <a:extLst>
                <a:ext uri="{FF2B5EF4-FFF2-40B4-BE49-F238E27FC236}">
                  <a16:creationId xmlns:a16="http://schemas.microsoft.com/office/drawing/2014/main" id="{A3975E37-C346-4DEB-90FD-CA5BF3682CA0}"/>
                </a:ext>
              </a:extLst>
            </p:cNvPr>
            <p:cNvSpPr/>
            <p:nvPr/>
          </p:nvSpPr>
          <p:spPr>
            <a:xfrm>
              <a:off x="6632065" y="1242334"/>
              <a:ext cx="654856" cy="592791"/>
            </a:xfrm>
            <a:prstGeom prst="rect">
              <a:avLst/>
            </a:prstGeom>
          </p:spPr>
          <p:txBody>
            <a:bodyPr wrap="square" lIns="0" tIns="0" rIns="0" bIns="0" anchor="b" anchorCtr="0">
              <a:normAutofit/>
            </a:bodyPr>
            <a:lstStyle/>
            <a:p>
              <a:r>
                <a:rPr lang="en-US" sz="3600" dirty="0">
                  <a:solidFill>
                    <a:schemeClr val="accent1">
                      <a:lumMod val="100000"/>
                    </a:schemeClr>
                  </a:solidFill>
                  <a:effectLst/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36" name="îS1ïḑé">
            <a:extLst>
              <a:ext uri="{FF2B5EF4-FFF2-40B4-BE49-F238E27FC236}">
                <a16:creationId xmlns:a16="http://schemas.microsoft.com/office/drawing/2014/main" id="{0D6BC65A-06B6-457B-8FBA-C136DDF0DC63}"/>
              </a:ext>
            </a:extLst>
          </p:cNvPr>
          <p:cNvGrpSpPr/>
          <p:nvPr/>
        </p:nvGrpSpPr>
        <p:grpSpPr>
          <a:xfrm>
            <a:off x="6704537" y="2417950"/>
            <a:ext cx="4292484" cy="682230"/>
            <a:chOff x="6632065" y="2532593"/>
            <a:chExt cx="3697471" cy="592791"/>
          </a:xfrm>
        </p:grpSpPr>
        <p:sp>
          <p:nvSpPr>
            <p:cNvPr id="37" name="îşḻiḓê">
              <a:extLst>
                <a:ext uri="{FF2B5EF4-FFF2-40B4-BE49-F238E27FC236}">
                  <a16:creationId xmlns:a16="http://schemas.microsoft.com/office/drawing/2014/main" id="{EB3C4235-B881-4EBC-937C-4A762F069862}"/>
                </a:ext>
              </a:extLst>
            </p:cNvPr>
            <p:cNvSpPr/>
            <p:nvPr/>
          </p:nvSpPr>
          <p:spPr>
            <a:xfrm>
              <a:off x="7286921" y="2828988"/>
              <a:ext cx="3042615" cy="237183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altLang="zh-CN" b="1" dirty="0">
                  <a:ln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80% 985, 211</a:t>
              </a:r>
              <a:r>
                <a:rPr lang="zh-CN" altLang="en-US" b="1" dirty="0">
                  <a:ln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院校专利代理人</a:t>
              </a:r>
              <a:r>
                <a:rPr lang="en-US" altLang="zh-CN" b="1" dirty="0">
                  <a:ln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 </a:t>
              </a:r>
              <a:endParaRPr lang="zh-CN" altLang="en-US" b="1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íṥļídé">
              <a:extLst>
                <a:ext uri="{FF2B5EF4-FFF2-40B4-BE49-F238E27FC236}">
                  <a16:creationId xmlns:a16="http://schemas.microsoft.com/office/drawing/2014/main" id="{7C19CFF0-EFEA-4AFC-887B-6DA92FC2C720}"/>
                </a:ext>
              </a:extLst>
            </p:cNvPr>
            <p:cNvSpPr/>
            <p:nvPr/>
          </p:nvSpPr>
          <p:spPr>
            <a:xfrm>
              <a:off x="6632065" y="2532593"/>
              <a:ext cx="654856" cy="592791"/>
            </a:xfrm>
            <a:prstGeom prst="rect">
              <a:avLst/>
            </a:prstGeom>
          </p:spPr>
          <p:txBody>
            <a:bodyPr wrap="square" lIns="0" tIns="0" rIns="0" bIns="0" anchor="b" anchorCtr="0">
              <a:normAutofit/>
            </a:bodyPr>
            <a:lstStyle/>
            <a:p>
              <a:r>
                <a:rPr lang="en-US" sz="3600" dirty="0">
                  <a:solidFill>
                    <a:srgbClr val="00B0F0"/>
                  </a:solidFill>
                  <a:effectLst/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39" name="i$ḷíḓé">
            <a:extLst>
              <a:ext uri="{FF2B5EF4-FFF2-40B4-BE49-F238E27FC236}">
                <a16:creationId xmlns:a16="http://schemas.microsoft.com/office/drawing/2014/main" id="{88E62B0A-6F01-4DEA-B3D8-69D44C9EDB70}"/>
              </a:ext>
            </a:extLst>
          </p:cNvPr>
          <p:cNvGrpSpPr/>
          <p:nvPr/>
        </p:nvGrpSpPr>
        <p:grpSpPr>
          <a:xfrm>
            <a:off x="6704536" y="3679526"/>
            <a:ext cx="4292487" cy="682230"/>
            <a:chOff x="6632065" y="3650349"/>
            <a:chExt cx="3697474" cy="592791"/>
          </a:xfrm>
        </p:grpSpPr>
        <p:sp>
          <p:nvSpPr>
            <p:cNvPr id="40" name="işlîḑe">
              <a:extLst>
                <a:ext uri="{FF2B5EF4-FFF2-40B4-BE49-F238E27FC236}">
                  <a16:creationId xmlns:a16="http://schemas.microsoft.com/office/drawing/2014/main" id="{17CDBA46-50BD-4386-8E9D-6EBFD3DEC6B5}"/>
                </a:ext>
              </a:extLst>
            </p:cNvPr>
            <p:cNvSpPr/>
            <p:nvPr/>
          </p:nvSpPr>
          <p:spPr>
            <a:xfrm>
              <a:off x="7286923" y="3946744"/>
              <a:ext cx="3042616" cy="237183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altLang="zh-CN" b="1" dirty="0">
                  <a:ln/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50% 5</a:t>
              </a:r>
              <a:r>
                <a:rPr lang="zh-CN" altLang="en-US" b="1" dirty="0">
                  <a:ln/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年以上专利经验专利代理人</a:t>
              </a:r>
              <a:r>
                <a:rPr lang="en-US" altLang="zh-CN" b="1" dirty="0">
                  <a:ln/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 </a:t>
              </a:r>
              <a:endParaRPr lang="zh-CN" altLang="en-US" b="1" dirty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1" name="ïṣliďe">
              <a:extLst>
                <a:ext uri="{FF2B5EF4-FFF2-40B4-BE49-F238E27FC236}">
                  <a16:creationId xmlns:a16="http://schemas.microsoft.com/office/drawing/2014/main" id="{F4E5D9B5-E4ED-447D-BB00-038AF986AC59}"/>
                </a:ext>
              </a:extLst>
            </p:cNvPr>
            <p:cNvSpPr/>
            <p:nvPr/>
          </p:nvSpPr>
          <p:spPr>
            <a:xfrm>
              <a:off x="6632065" y="3650349"/>
              <a:ext cx="654856" cy="592791"/>
            </a:xfrm>
            <a:prstGeom prst="rect">
              <a:avLst/>
            </a:prstGeom>
          </p:spPr>
          <p:txBody>
            <a:bodyPr wrap="square" lIns="0" tIns="0" rIns="0" bIns="0" anchor="b" anchorCtr="0">
              <a:normAutofit/>
            </a:bodyPr>
            <a:lstStyle/>
            <a:p>
              <a:r>
                <a:rPr lang="en-US" sz="3600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Impact" panose="020B0806030902050204" pitchFamily="34" charset="0"/>
                </a:rPr>
                <a:t>03</a:t>
              </a:r>
            </a:p>
          </p:txBody>
        </p:sp>
      </p:grpSp>
      <p:grpSp>
        <p:nvGrpSpPr>
          <p:cNvPr id="42" name="ïśḻïḑe">
            <a:extLst>
              <a:ext uri="{FF2B5EF4-FFF2-40B4-BE49-F238E27FC236}">
                <a16:creationId xmlns:a16="http://schemas.microsoft.com/office/drawing/2014/main" id="{7A2CA120-FDBE-46AB-91A0-5CA2E50CAEF3}"/>
              </a:ext>
            </a:extLst>
          </p:cNvPr>
          <p:cNvGrpSpPr/>
          <p:nvPr/>
        </p:nvGrpSpPr>
        <p:grpSpPr>
          <a:xfrm>
            <a:off x="6704537" y="4941101"/>
            <a:ext cx="4292484" cy="682230"/>
            <a:chOff x="6632065" y="4806147"/>
            <a:chExt cx="3697471" cy="592791"/>
          </a:xfrm>
        </p:grpSpPr>
        <p:sp>
          <p:nvSpPr>
            <p:cNvPr id="43" name="i$1iḑé">
              <a:extLst>
                <a:ext uri="{FF2B5EF4-FFF2-40B4-BE49-F238E27FC236}">
                  <a16:creationId xmlns:a16="http://schemas.microsoft.com/office/drawing/2014/main" id="{62AC87A1-4E59-467F-A1F3-BE9C517CBC04}"/>
                </a:ext>
              </a:extLst>
            </p:cNvPr>
            <p:cNvSpPr/>
            <p:nvPr/>
          </p:nvSpPr>
          <p:spPr>
            <a:xfrm>
              <a:off x="7286921" y="5102542"/>
              <a:ext cx="3042615" cy="237183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altLang="zh-CN" b="1" dirty="0">
                  <a:ln/>
                  <a:solidFill>
                    <a:schemeClr val="bg1">
                      <a:lumMod val="6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20% </a:t>
              </a:r>
              <a:r>
                <a:rPr lang="zh-CN" altLang="en-US" b="1" dirty="0">
                  <a:ln/>
                  <a:solidFill>
                    <a:schemeClr val="bg1">
                      <a:lumMod val="6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海外经历专利代理人</a:t>
              </a:r>
            </a:p>
          </p:txBody>
        </p:sp>
        <p:sp>
          <p:nvSpPr>
            <p:cNvPr id="44" name="isļïḑè">
              <a:extLst>
                <a:ext uri="{FF2B5EF4-FFF2-40B4-BE49-F238E27FC236}">
                  <a16:creationId xmlns:a16="http://schemas.microsoft.com/office/drawing/2014/main" id="{61D02536-9423-4B65-AC1B-F03DC3366DC5}"/>
                </a:ext>
              </a:extLst>
            </p:cNvPr>
            <p:cNvSpPr/>
            <p:nvPr/>
          </p:nvSpPr>
          <p:spPr>
            <a:xfrm>
              <a:off x="6632065" y="4806147"/>
              <a:ext cx="654856" cy="592791"/>
            </a:xfrm>
            <a:prstGeom prst="rect">
              <a:avLst/>
            </a:prstGeom>
          </p:spPr>
          <p:txBody>
            <a:bodyPr wrap="square" lIns="0" tIns="0" rIns="0" bIns="0" anchor="b" anchorCtr="0">
              <a:normAutofit/>
            </a:bodyPr>
            <a:lstStyle/>
            <a:p>
              <a:r>
                <a:rPr lang="en-US" sz="3600" dirty="0">
                  <a:solidFill>
                    <a:schemeClr val="bg1">
                      <a:lumMod val="65000"/>
                    </a:schemeClr>
                  </a:solidFill>
                  <a:effectLst/>
                  <a:latin typeface="Impact" panose="020B0806030902050204" pitchFamily="34" charset="0"/>
                </a:rPr>
                <a:t>04</a:t>
              </a: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8BED40E3-9A9B-4541-836F-5A40C8FACCD4}"/>
              </a:ext>
            </a:extLst>
          </p:cNvPr>
          <p:cNvSpPr/>
          <p:nvPr/>
        </p:nvSpPr>
        <p:spPr>
          <a:xfrm>
            <a:off x="668327" y="5584287"/>
            <a:ext cx="60009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我们专注于以精湛的专业能力提供高品质的知识产权法律服务，将客户的核心技术真正意义上地保护起来，一切从企业的</a:t>
            </a:r>
            <a:r>
              <a:rPr lang="zh-CN" altLang="en-US" sz="1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商业目标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为出发点，帮助企业利用有意义的知识产权提升市场竞争力，从而为客户创造真正价值。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0FC4BDD9-ABE9-41B6-9691-2B8A47D73534}"/>
              </a:ext>
            </a:extLst>
          </p:cNvPr>
          <p:cNvGrpSpPr/>
          <p:nvPr/>
        </p:nvGrpSpPr>
        <p:grpSpPr>
          <a:xfrm>
            <a:off x="798753" y="2658997"/>
            <a:ext cx="2422607" cy="2442337"/>
            <a:chOff x="10312369" y="3548690"/>
            <a:chExt cx="2422607" cy="2442337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79B6E8A2-F6F1-4149-9767-40952F9B9319}"/>
                </a:ext>
              </a:extLst>
            </p:cNvPr>
            <p:cNvGrpSpPr/>
            <p:nvPr/>
          </p:nvGrpSpPr>
          <p:grpSpPr>
            <a:xfrm>
              <a:off x="10866601" y="3924885"/>
              <a:ext cx="1117661" cy="1154354"/>
              <a:chOff x="1974472" y="3374933"/>
              <a:chExt cx="1117661" cy="1154354"/>
            </a:xfrm>
          </p:grpSpPr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B2729285-6090-4692-B2B6-4FFCCA182FDB}"/>
                  </a:ext>
                </a:extLst>
              </p:cNvPr>
              <p:cNvSpPr/>
              <p:nvPr/>
            </p:nvSpPr>
            <p:spPr>
              <a:xfrm>
                <a:off x="2059953" y="3374933"/>
                <a:ext cx="1032180" cy="8084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A6A1C96F-BE5F-4C4C-9D40-C8B5039080E0}"/>
                  </a:ext>
                </a:extLst>
              </p:cNvPr>
              <p:cNvSpPr/>
              <p:nvPr/>
            </p:nvSpPr>
            <p:spPr>
              <a:xfrm>
                <a:off x="2358162" y="4183335"/>
                <a:ext cx="560136" cy="3459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2561CB19-E2EF-457F-9C45-89FB8C467707}"/>
                  </a:ext>
                </a:extLst>
              </p:cNvPr>
              <p:cNvSpPr/>
              <p:nvPr/>
            </p:nvSpPr>
            <p:spPr>
              <a:xfrm>
                <a:off x="1974472" y="3690552"/>
                <a:ext cx="254333" cy="4927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" name="î$ḷïďè">
              <a:extLst>
                <a:ext uri="{FF2B5EF4-FFF2-40B4-BE49-F238E27FC236}">
                  <a16:creationId xmlns:a16="http://schemas.microsoft.com/office/drawing/2014/main" id="{A01430E8-6CE9-48E0-B52C-08666B7DA3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312369" y="3548690"/>
              <a:ext cx="2422607" cy="2442337"/>
            </a:xfrm>
            <a:custGeom>
              <a:avLst/>
              <a:gdLst>
                <a:gd name="T0" fmla="*/ 743 w 957"/>
                <a:gd name="T1" fmla="*/ 313 h 1020"/>
                <a:gd name="T2" fmla="*/ 756 w 957"/>
                <a:gd name="T3" fmla="*/ 428 h 1020"/>
                <a:gd name="T4" fmla="*/ 704 w 957"/>
                <a:gd name="T5" fmla="*/ 513 h 1020"/>
                <a:gd name="T6" fmla="*/ 724 w 957"/>
                <a:gd name="T7" fmla="*/ 341 h 1020"/>
                <a:gd name="T8" fmla="*/ 704 w 957"/>
                <a:gd name="T9" fmla="*/ 152 h 1020"/>
                <a:gd name="T10" fmla="*/ 953 w 957"/>
                <a:gd name="T11" fmla="*/ 925 h 1020"/>
                <a:gd name="T12" fmla="*/ 704 w 957"/>
                <a:gd name="T13" fmla="*/ 1020 h 1020"/>
                <a:gd name="T14" fmla="*/ 478 w 957"/>
                <a:gd name="T15" fmla="*/ 16 h 1020"/>
                <a:gd name="T16" fmla="*/ 704 w 957"/>
                <a:gd name="T17" fmla="*/ 308 h 1020"/>
                <a:gd name="T18" fmla="*/ 679 w 957"/>
                <a:gd name="T19" fmla="*/ 494 h 1020"/>
                <a:gd name="T20" fmla="*/ 704 w 957"/>
                <a:gd name="T21" fmla="*/ 513 h 1020"/>
                <a:gd name="T22" fmla="*/ 665 w 957"/>
                <a:gd name="T23" fmla="*/ 566 h 1020"/>
                <a:gd name="T24" fmla="*/ 684 w 957"/>
                <a:gd name="T25" fmla="*/ 723 h 1020"/>
                <a:gd name="T26" fmla="*/ 704 w 957"/>
                <a:gd name="T27" fmla="*/ 1020 h 1020"/>
                <a:gd name="T28" fmla="*/ 478 w 957"/>
                <a:gd name="T29" fmla="*/ 984 h 1020"/>
                <a:gd name="T30" fmla="*/ 493 w 957"/>
                <a:gd name="T31" fmla="*/ 969 h 1020"/>
                <a:gd name="T32" fmla="*/ 478 w 957"/>
                <a:gd name="T33" fmla="*/ 955 h 1020"/>
                <a:gd name="T34" fmla="*/ 480 w 957"/>
                <a:gd name="T35" fmla="*/ 945 h 1020"/>
                <a:gd name="T36" fmla="*/ 480 w 957"/>
                <a:gd name="T37" fmla="*/ 916 h 1020"/>
                <a:gd name="T38" fmla="*/ 478 w 957"/>
                <a:gd name="T39" fmla="*/ 901 h 1020"/>
                <a:gd name="T40" fmla="*/ 589 w 957"/>
                <a:gd name="T41" fmla="*/ 663 h 1020"/>
                <a:gd name="T42" fmla="*/ 479 w 957"/>
                <a:gd name="T43" fmla="*/ 709 h 1020"/>
                <a:gd name="T44" fmla="*/ 478 w 957"/>
                <a:gd name="T45" fmla="*/ 613 h 1020"/>
                <a:gd name="T46" fmla="*/ 519 w 957"/>
                <a:gd name="T47" fmla="*/ 628 h 1020"/>
                <a:gd name="T48" fmla="*/ 478 w 957"/>
                <a:gd name="T49" fmla="*/ 512 h 1020"/>
                <a:gd name="T50" fmla="*/ 587 w 957"/>
                <a:gd name="T51" fmla="*/ 502 h 1020"/>
                <a:gd name="T52" fmla="*/ 664 w 957"/>
                <a:gd name="T53" fmla="*/ 319 h 1020"/>
                <a:gd name="T54" fmla="*/ 478 w 957"/>
                <a:gd name="T55" fmla="*/ 16 h 1020"/>
                <a:gd name="T56" fmla="*/ 395 w 957"/>
                <a:gd name="T57" fmla="*/ 35 h 1020"/>
                <a:gd name="T58" fmla="*/ 478 w 957"/>
                <a:gd name="T59" fmla="*/ 16 h 1020"/>
                <a:gd name="T60" fmla="*/ 425 w 957"/>
                <a:gd name="T61" fmla="*/ 204 h 1020"/>
                <a:gd name="T62" fmla="*/ 294 w 957"/>
                <a:gd name="T63" fmla="*/ 284 h 1020"/>
                <a:gd name="T64" fmla="*/ 362 w 957"/>
                <a:gd name="T65" fmla="*/ 506 h 1020"/>
                <a:gd name="T66" fmla="*/ 477 w 957"/>
                <a:gd name="T67" fmla="*/ 478 h 1020"/>
                <a:gd name="T68" fmla="*/ 478 w 957"/>
                <a:gd name="T69" fmla="*/ 512 h 1020"/>
                <a:gd name="T70" fmla="*/ 438 w 957"/>
                <a:gd name="T71" fmla="*/ 628 h 1020"/>
                <a:gd name="T72" fmla="*/ 478 w 957"/>
                <a:gd name="T73" fmla="*/ 709 h 1020"/>
                <a:gd name="T74" fmla="*/ 370 w 957"/>
                <a:gd name="T75" fmla="*/ 665 h 1020"/>
                <a:gd name="T76" fmla="*/ 478 w 957"/>
                <a:gd name="T77" fmla="*/ 901 h 1020"/>
                <a:gd name="T78" fmla="*/ 478 w 957"/>
                <a:gd name="T79" fmla="*/ 916 h 1020"/>
                <a:gd name="T80" fmla="*/ 478 w 957"/>
                <a:gd name="T81" fmla="*/ 945 h 1020"/>
                <a:gd name="T82" fmla="*/ 466 w 957"/>
                <a:gd name="T83" fmla="*/ 969 h 1020"/>
                <a:gd name="T84" fmla="*/ 478 w 957"/>
                <a:gd name="T85" fmla="*/ 1020 h 1020"/>
                <a:gd name="T86" fmla="*/ 253 w 957"/>
                <a:gd name="T87" fmla="*/ 730 h 1020"/>
                <a:gd name="T88" fmla="*/ 342 w 957"/>
                <a:gd name="T89" fmla="*/ 640 h 1020"/>
                <a:gd name="T90" fmla="*/ 265 w 957"/>
                <a:gd name="T91" fmla="*/ 519 h 1020"/>
                <a:gd name="T92" fmla="*/ 253 w 957"/>
                <a:gd name="T93" fmla="*/ 477 h 1020"/>
                <a:gd name="T94" fmla="*/ 276 w 957"/>
                <a:gd name="T95" fmla="*/ 341 h 1020"/>
                <a:gd name="T96" fmla="*/ 253 w 957"/>
                <a:gd name="T97" fmla="*/ 143 h 1020"/>
                <a:gd name="T98" fmla="*/ 214 w 957"/>
                <a:gd name="T99" fmla="*/ 313 h 1020"/>
                <a:gd name="T100" fmla="*/ 253 w 957"/>
                <a:gd name="T101" fmla="*/ 310 h 1020"/>
                <a:gd name="T102" fmla="*/ 253 w 957"/>
                <a:gd name="T103" fmla="*/ 477 h 1020"/>
                <a:gd name="T104" fmla="*/ 227 w 957"/>
                <a:gd name="T105" fmla="*/ 490 h 1020"/>
                <a:gd name="T106" fmla="*/ 199 w 957"/>
                <a:gd name="T107" fmla="*/ 359 h 1020"/>
                <a:gd name="T108" fmla="*/ 253 w 957"/>
                <a:gd name="T109" fmla="*/ 1020 h 1020"/>
                <a:gd name="T110" fmla="*/ 3 w 957"/>
                <a:gd name="T111" fmla="*/ 925 h 1020"/>
                <a:gd name="T112" fmla="*/ 253 w 957"/>
                <a:gd name="T113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7" h="1020">
                  <a:moveTo>
                    <a:pt x="704" y="152"/>
                  </a:moveTo>
                  <a:cubicBezTo>
                    <a:pt x="723" y="197"/>
                    <a:pt x="736" y="251"/>
                    <a:pt x="743" y="313"/>
                  </a:cubicBezTo>
                  <a:cubicBezTo>
                    <a:pt x="750" y="327"/>
                    <a:pt x="755" y="342"/>
                    <a:pt x="757" y="359"/>
                  </a:cubicBezTo>
                  <a:cubicBezTo>
                    <a:pt x="761" y="381"/>
                    <a:pt x="760" y="406"/>
                    <a:pt x="756" y="428"/>
                  </a:cubicBezTo>
                  <a:cubicBezTo>
                    <a:pt x="751" y="452"/>
                    <a:pt x="742" y="473"/>
                    <a:pt x="729" y="490"/>
                  </a:cubicBezTo>
                  <a:cubicBezTo>
                    <a:pt x="722" y="500"/>
                    <a:pt x="713" y="508"/>
                    <a:pt x="704" y="513"/>
                  </a:cubicBezTo>
                  <a:cubicBezTo>
                    <a:pt x="704" y="476"/>
                    <a:pt x="704" y="476"/>
                    <a:pt x="704" y="476"/>
                  </a:cubicBezTo>
                  <a:cubicBezTo>
                    <a:pt x="730" y="445"/>
                    <a:pt x="739" y="384"/>
                    <a:pt x="724" y="341"/>
                  </a:cubicBezTo>
                  <a:cubicBezTo>
                    <a:pt x="718" y="320"/>
                    <a:pt x="710" y="310"/>
                    <a:pt x="704" y="308"/>
                  </a:cubicBezTo>
                  <a:lnTo>
                    <a:pt x="704" y="152"/>
                  </a:lnTo>
                  <a:close/>
                  <a:moveTo>
                    <a:pt x="704" y="731"/>
                  </a:moveTo>
                  <a:cubicBezTo>
                    <a:pt x="815" y="772"/>
                    <a:pt x="957" y="791"/>
                    <a:pt x="953" y="925"/>
                  </a:cubicBezTo>
                  <a:cubicBezTo>
                    <a:pt x="952" y="956"/>
                    <a:pt x="940" y="988"/>
                    <a:pt x="921" y="1020"/>
                  </a:cubicBezTo>
                  <a:cubicBezTo>
                    <a:pt x="704" y="1020"/>
                    <a:pt x="704" y="1020"/>
                    <a:pt x="704" y="1020"/>
                  </a:cubicBezTo>
                  <a:lnTo>
                    <a:pt x="704" y="731"/>
                  </a:lnTo>
                  <a:close/>
                  <a:moveTo>
                    <a:pt x="478" y="16"/>
                  </a:moveTo>
                  <a:cubicBezTo>
                    <a:pt x="588" y="0"/>
                    <a:pt x="661" y="52"/>
                    <a:pt x="704" y="152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693" y="305"/>
                    <a:pt x="684" y="321"/>
                    <a:pt x="680" y="350"/>
                  </a:cubicBezTo>
                  <a:cubicBezTo>
                    <a:pt x="675" y="381"/>
                    <a:pt x="674" y="429"/>
                    <a:pt x="679" y="494"/>
                  </a:cubicBezTo>
                  <a:cubicBezTo>
                    <a:pt x="688" y="491"/>
                    <a:pt x="697" y="484"/>
                    <a:pt x="704" y="476"/>
                  </a:cubicBezTo>
                  <a:cubicBezTo>
                    <a:pt x="704" y="513"/>
                    <a:pt x="704" y="513"/>
                    <a:pt x="704" y="513"/>
                  </a:cubicBezTo>
                  <a:cubicBezTo>
                    <a:pt x="700" y="515"/>
                    <a:pt x="696" y="517"/>
                    <a:pt x="692" y="519"/>
                  </a:cubicBezTo>
                  <a:cubicBezTo>
                    <a:pt x="684" y="535"/>
                    <a:pt x="675" y="552"/>
                    <a:pt x="665" y="566"/>
                  </a:cubicBezTo>
                  <a:cubicBezTo>
                    <a:pt x="654" y="594"/>
                    <a:pt x="635" y="619"/>
                    <a:pt x="614" y="640"/>
                  </a:cubicBezTo>
                  <a:cubicBezTo>
                    <a:pt x="621" y="675"/>
                    <a:pt x="640" y="705"/>
                    <a:pt x="684" y="723"/>
                  </a:cubicBezTo>
                  <a:cubicBezTo>
                    <a:pt x="690" y="726"/>
                    <a:pt x="697" y="728"/>
                    <a:pt x="704" y="731"/>
                  </a:cubicBezTo>
                  <a:cubicBezTo>
                    <a:pt x="704" y="1020"/>
                    <a:pt x="704" y="1020"/>
                    <a:pt x="704" y="1020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478" y="984"/>
                    <a:pt x="478" y="984"/>
                    <a:pt x="478" y="984"/>
                  </a:cubicBezTo>
                  <a:cubicBezTo>
                    <a:pt x="479" y="984"/>
                    <a:pt x="479" y="984"/>
                    <a:pt x="480" y="984"/>
                  </a:cubicBezTo>
                  <a:cubicBezTo>
                    <a:pt x="487" y="984"/>
                    <a:pt x="493" y="977"/>
                    <a:pt x="493" y="969"/>
                  </a:cubicBezTo>
                  <a:cubicBezTo>
                    <a:pt x="493" y="961"/>
                    <a:pt x="487" y="955"/>
                    <a:pt x="480" y="955"/>
                  </a:cubicBezTo>
                  <a:cubicBezTo>
                    <a:pt x="479" y="955"/>
                    <a:pt x="479" y="955"/>
                    <a:pt x="478" y="955"/>
                  </a:cubicBezTo>
                  <a:cubicBezTo>
                    <a:pt x="478" y="945"/>
                    <a:pt x="478" y="945"/>
                    <a:pt x="478" y="945"/>
                  </a:cubicBezTo>
                  <a:cubicBezTo>
                    <a:pt x="479" y="945"/>
                    <a:pt x="479" y="945"/>
                    <a:pt x="480" y="945"/>
                  </a:cubicBezTo>
                  <a:cubicBezTo>
                    <a:pt x="487" y="945"/>
                    <a:pt x="493" y="938"/>
                    <a:pt x="493" y="930"/>
                  </a:cubicBezTo>
                  <a:cubicBezTo>
                    <a:pt x="493" y="922"/>
                    <a:pt x="487" y="916"/>
                    <a:pt x="480" y="916"/>
                  </a:cubicBezTo>
                  <a:cubicBezTo>
                    <a:pt x="479" y="916"/>
                    <a:pt x="479" y="916"/>
                    <a:pt x="478" y="916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556" y="871"/>
                    <a:pt x="598" y="831"/>
                    <a:pt x="661" y="751"/>
                  </a:cubicBezTo>
                  <a:cubicBezTo>
                    <a:pt x="625" y="737"/>
                    <a:pt x="602" y="703"/>
                    <a:pt x="589" y="663"/>
                  </a:cubicBezTo>
                  <a:cubicBezTo>
                    <a:pt x="553" y="691"/>
                    <a:pt x="514" y="709"/>
                    <a:pt x="485" y="709"/>
                  </a:cubicBezTo>
                  <a:cubicBezTo>
                    <a:pt x="483" y="709"/>
                    <a:pt x="481" y="709"/>
                    <a:pt x="479" y="709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8" y="613"/>
                    <a:pt x="478" y="613"/>
                    <a:pt x="478" y="613"/>
                  </a:cubicBezTo>
                  <a:cubicBezTo>
                    <a:pt x="479" y="613"/>
                    <a:pt x="479" y="613"/>
                    <a:pt x="479" y="613"/>
                  </a:cubicBezTo>
                  <a:cubicBezTo>
                    <a:pt x="493" y="613"/>
                    <a:pt x="503" y="634"/>
                    <a:pt x="519" y="628"/>
                  </a:cubicBezTo>
                  <a:cubicBezTo>
                    <a:pt x="555" y="615"/>
                    <a:pt x="571" y="591"/>
                    <a:pt x="571" y="565"/>
                  </a:cubicBezTo>
                  <a:cubicBezTo>
                    <a:pt x="571" y="529"/>
                    <a:pt x="525" y="512"/>
                    <a:pt x="478" y="512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531" y="470"/>
                    <a:pt x="566" y="485"/>
                    <a:pt x="587" y="502"/>
                  </a:cubicBezTo>
                  <a:cubicBezTo>
                    <a:pt x="588" y="503"/>
                    <a:pt x="590" y="504"/>
                    <a:pt x="591" y="506"/>
                  </a:cubicBezTo>
                  <a:cubicBezTo>
                    <a:pt x="644" y="538"/>
                    <a:pt x="663" y="405"/>
                    <a:pt x="664" y="319"/>
                  </a:cubicBezTo>
                  <a:cubicBezTo>
                    <a:pt x="580" y="314"/>
                    <a:pt x="531" y="271"/>
                    <a:pt x="478" y="235"/>
                  </a:cubicBezTo>
                  <a:lnTo>
                    <a:pt x="478" y="16"/>
                  </a:lnTo>
                  <a:close/>
                  <a:moveTo>
                    <a:pt x="253" y="143"/>
                  </a:moveTo>
                  <a:cubicBezTo>
                    <a:pt x="281" y="83"/>
                    <a:pt x="325" y="38"/>
                    <a:pt x="395" y="35"/>
                  </a:cubicBezTo>
                  <a:cubicBezTo>
                    <a:pt x="408" y="31"/>
                    <a:pt x="422" y="27"/>
                    <a:pt x="437" y="25"/>
                  </a:cubicBezTo>
                  <a:cubicBezTo>
                    <a:pt x="451" y="21"/>
                    <a:pt x="465" y="18"/>
                    <a:pt x="478" y="16"/>
                  </a:cubicBezTo>
                  <a:cubicBezTo>
                    <a:pt x="478" y="235"/>
                    <a:pt x="478" y="235"/>
                    <a:pt x="478" y="235"/>
                  </a:cubicBezTo>
                  <a:cubicBezTo>
                    <a:pt x="461" y="223"/>
                    <a:pt x="444" y="212"/>
                    <a:pt x="425" y="204"/>
                  </a:cubicBezTo>
                  <a:cubicBezTo>
                    <a:pt x="378" y="183"/>
                    <a:pt x="333" y="179"/>
                    <a:pt x="316" y="207"/>
                  </a:cubicBezTo>
                  <a:cubicBezTo>
                    <a:pt x="303" y="228"/>
                    <a:pt x="296" y="254"/>
                    <a:pt x="294" y="284"/>
                  </a:cubicBezTo>
                  <a:cubicBezTo>
                    <a:pt x="294" y="285"/>
                    <a:pt x="294" y="287"/>
                    <a:pt x="294" y="289"/>
                  </a:cubicBezTo>
                  <a:cubicBezTo>
                    <a:pt x="290" y="370"/>
                    <a:pt x="303" y="542"/>
                    <a:pt x="362" y="506"/>
                  </a:cubicBezTo>
                  <a:cubicBezTo>
                    <a:pt x="364" y="504"/>
                    <a:pt x="365" y="503"/>
                    <a:pt x="367" y="502"/>
                  </a:cubicBezTo>
                  <a:cubicBezTo>
                    <a:pt x="388" y="485"/>
                    <a:pt x="423" y="469"/>
                    <a:pt x="477" y="478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478" y="512"/>
                    <a:pt x="478" y="512"/>
                    <a:pt x="478" y="512"/>
                  </a:cubicBezTo>
                  <a:cubicBezTo>
                    <a:pt x="432" y="512"/>
                    <a:pt x="384" y="529"/>
                    <a:pt x="382" y="561"/>
                  </a:cubicBezTo>
                  <a:cubicBezTo>
                    <a:pt x="380" y="588"/>
                    <a:pt x="400" y="615"/>
                    <a:pt x="438" y="628"/>
                  </a:cubicBezTo>
                  <a:cubicBezTo>
                    <a:pt x="454" y="634"/>
                    <a:pt x="464" y="613"/>
                    <a:pt x="478" y="613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7" y="709"/>
                    <a:pt x="475" y="709"/>
                    <a:pt x="472" y="709"/>
                  </a:cubicBezTo>
                  <a:cubicBezTo>
                    <a:pt x="444" y="709"/>
                    <a:pt x="405" y="692"/>
                    <a:pt x="370" y="665"/>
                  </a:cubicBezTo>
                  <a:cubicBezTo>
                    <a:pt x="357" y="704"/>
                    <a:pt x="334" y="737"/>
                    <a:pt x="298" y="751"/>
                  </a:cubicBezTo>
                  <a:cubicBezTo>
                    <a:pt x="358" y="841"/>
                    <a:pt x="407" y="878"/>
                    <a:pt x="478" y="901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478" y="916"/>
                    <a:pt x="478" y="916"/>
                    <a:pt x="478" y="916"/>
                  </a:cubicBezTo>
                  <a:cubicBezTo>
                    <a:pt x="471" y="916"/>
                    <a:pt x="466" y="923"/>
                    <a:pt x="466" y="930"/>
                  </a:cubicBezTo>
                  <a:cubicBezTo>
                    <a:pt x="466" y="938"/>
                    <a:pt x="471" y="944"/>
                    <a:pt x="478" y="945"/>
                  </a:cubicBezTo>
                  <a:cubicBezTo>
                    <a:pt x="478" y="955"/>
                    <a:pt x="478" y="955"/>
                    <a:pt x="478" y="955"/>
                  </a:cubicBezTo>
                  <a:cubicBezTo>
                    <a:pt x="471" y="956"/>
                    <a:pt x="466" y="962"/>
                    <a:pt x="466" y="969"/>
                  </a:cubicBezTo>
                  <a:cubicBezTo>
                    <a:pt x="466" y="977"/>
                    <a:pt x="471" y="983"/>
                    <a:pt x="478" y="984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253" y="1020"/>
                    <a:pt x="253" y="1020"/>
                    <a:pt x="253" y="1020"/>
                  </a:cubicBezTo>
                  <a:cubicBezTo>
                    <a:pt x="253" y="730"/>
                    <a:pt x="253" y="730"/>
                    <a:pt x="253" y="730"/>
                  </a:cubicBezTo>
                  <a:cubicBezTo>
                    <a:pt x="260" y="728"/>
                    <a:pt x="266" y="726"/>
                    <a:pt x="272" y="723"/>
                  </a:cubicBezTo>
                  <a:cubicBezTo>
                    <a:pt x="317" y="704"/>
                    <a:pt x="336" y="675"/>
                    <a:pt x="342" y="640"/>
                  </a:cubicBezTo>
                  <a:cubicBezTo>
                    <a:pt x="322" y="619"/>
                    <a:pt x="304" y="595"/>
                    <a:pt x="293" y="569"/>
                  </a:cubicBezTo>
                  <a:cubicBezTo>
                    <a:pt x="282" y="554"/>
                    <a:pt x="273" y="537"/>
                    <a:pt x="265" y="519"/>
                  </a:cubicBezTo>
                  <a:cubicBezTo>
                    <a:pt x="261" y="517"/>
                    <a:pt x="257" y="516"/>
                    <a:pt x="253" y="513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0" y="485"/>
                    <a:pt x="269" y="491"/>
                    <a:pt x="278" y="494"/>
                  </a:cubicBezTo>
                  <a:cubicBezTo>
                    <a:pt x="283" y="431"/>
                    <a:pt x="283" y="374"/>
                    <a:pt x="276" y="341"/>
                  </a:cubicBezTo>
                  <a:cubicBezTo>
                    <a:pt x="271" y="317"/>
                    <a:pt x="262" y="308"/>
                    <a:pt x="253" y="310"/>
                  </a:cubicBezTo>
                  <a:lnTo>
                    <a:pt x="253" y="143"/>
                  </a:lnTo>
                  <a:close/>
                  <a:moveTo>
                    <a:pt x="214" y="313"/>
                  </a:moveTo>
                  <a:cubicBezTo>
                    <a:pt x="214" y="313"/>
                    <a:pt x="214" y="313"/>
                    <a:pt x="214" y="313"/>
                  </a:cubicBezTo>
                  <a:cubicBezTo>
                    <a:pt x="218" y="258"/>
                    <a:pt x="229" y="195"/>
                    <a:pt x="253" y="143"/>
                  </a:cubicBezTo>
                  <a:cubicBezTo>
                    <a:pt x="253" y="310"/>
                    <a:pt x="253" y="310"/>
                    <a:pt x="253" y="310"/>
                  </a:cubicBezTo>
                  <a:cubicBezTo>
                    <a:pt x="246" y="312"/>
                    <a:pt x="238" y="323"/>
                    <a:pt x="233" y="339"/>
                  </a:cubicBezTo>
                  <a:cubicBezTo>
                    <a:pt x="217" y="383"/>
                    <a:pt x="226" y="445"/>
                    <a:pt x="253" y="477"/>
                  </a:cubicBezTo>
                  <a:cubicBezTo>
                    <a:pt x="253" y="513"/>
                    <a:pt x="253" y="513"/>
                    <a:pt x="253" y="513"/>
                  </a:cubicBezTo>
                  <a:cubicBezTo>
                    <a:pt x="243" y="508"/>
                    <a:pt x="235" y="500"/>
                    <a:pt x="227" y="490"/>
                  </a:cubicBezTo>
                  <a:cubicBezTo>
                    <a:pt x="214" y="473"/>
                    <a:pt x="206" y="452"/>
                    <a:pt x="201" y="428"/>
                  </a:cubicBezTo>
                  <a:cubicBezTo>
                    <a:pt x="196" y="406"/>
                    <a:pt x="195" y="381"/>
                    <a:pt x="199" y="359"/>
                  </a:cubicBezTo>
                  <a:cubicBezTo>
                    <a:pt x="202" y="342"/>
                    <a:pt x="206" y="326"/>
                    <a:pt x="214" y="313"/>
                  </a:cubicBezTo>
                  <a:moveTo>
                    <a:pt x="253" y="1020"/>
                  </a:moveTo>
                  <a:cubicBezTo>
                    <a:pt x="35" y="1020"/>
                    <a:pt x="35" y="1020"/>
                    <a:pt x="35" y="1020"/>
                  </a:cubicBezTo>
                  <a:cubicBezTo>
                    <a:pt x="16" y="988"/>
                    <a:pt x="4" y="956"/>
                    <a:pt x="3" y="925"/>
                  </a:cubicBezTo>
                  <a:cubicBezTo>
                    <a:pt x="0" y="791"/>
                    <a:pt x="142" y="772"/>
                    <a:pt x="253" y="730"/>
                  </a:cubicBezTo>
                  <a:lnTo>
                    <a:pt x="253" y="102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2" name="矩形 51">
            <a:extLst>
              <a:ext uri="{FF2B5EF4-FFF2-40B4-BE49-F238E27FC236}">
                <a16:creationId xmlns:a16="http://schemas.microsoft.com/office/drawing/2014/main" id="{C7FC5B0E-2EC0-4403-8441-ADFE4210097F}"/>
              </a:ext>
            </a:extLst>
          </p:cNvPr>
          <p:cNvSpPr/>
          <p:nvPr/>
        </p:nvSpPr>
        <p:spPr>
          <a:xfrm>
            <a:off x="7383449" y="1907634"/>
            <a:ext cx="4189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布瑞的专利代理团队均为硕士或以上学位，高学位背景代表了布瑞以中高端专利服务为宗旨的决心，坚持为客户撰写行业中顶尖水平的专利，提供最高效高质量的服务。</a:t>
            </a:r>
            <a:endParaRPr lang="zh-CN" altLang="en-US" sz="1200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72708896-BD2E-4249-BB2C-CF1343B5FAB8}"/>
              </a:ext>
            </a:extLst>
          </p:cNvPr>
          <p:cNvSpPr/>
          <p:nvPr/>
        </p:nvSpPr>
        <p:spPr>
          <a:xfrm>
            <a:off x="7393019" y="3163963"/>
            <a:ext cx="4189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我们不止要求高学位，还要求学位的含金量。布瑞的专利代理团队中，国内院校毕业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以上为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985,211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名校，国外院校毕业均为本国排名前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院校。</a:t>
            </a:r>
            <a:endParaRPr lang="zh-CN" altLang="en-US" sz="1200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0E8A6F10-7611-4DAA-B2A8-53499C314F74}"/>
              </a:ext>
            </a:extLst>
          </p:cNvPr>
          <p:cNvSpPr/>
          <p:nvPr/>
        </p:nvSpPr>
        <p:spPr>
          <a:xfrm>
            <a:off x="7393019" y="4420292"/>
            <a:ext cx="4189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除含金量十足的高学位外，布瑞的团队还拥有行业内极具竞争力的富有经验的专利团队，从涉外到国内，从无效到诉讼，做到全领域一站式服务，为客户的知识产权保驾护航。</a:t>
            </a:r>
            <a:endParaRPr lang="zh-CN" altLang="en-US" sz="1200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A3A29135-DAC3-4CD4-89B5-D312E268C180}"/>
              </a:ext>
            </a:extLst>
          </p:cNvPr>
          <p:cNvSpPr/>
          <p:nvPr/>
        </p:nvSpPr>
        <p:spPr>
          <a:xfrm>
            <a:off x="7403436" y="5676620"/>
            <a:ext cx="4189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在布瑞的专利代理团队中，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以上拥有海外求学或工作经历。布瑞团队的多元化为布瑞不断注入新生力量和创新思维，使布瑞始终保持强势的行业竞争力。</a:t>
            </a:r>
            <a:endParaRPr lang="zh-CN" altLang="en-US" sz="1200" dirty="0"/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15570620-2E04-423F-A767-14CD3559404D}"/>
              </a:ext>
            </a:extLst>
          </p:cNvPr>
          <p:cNvCxnSpPr>
            <a:cxnSpLocks/>
          </p:cNvCxnSpPr>
          <p:nvPr/>
        </p:nvCxnSpPr>
        <p:spPr>
          <a:xfrm>
            <a:off x="208492" y="658337"/>
            <a:ext cx="11049000" cy="0"/>
          </a:xfrm>
          <a:prstGeom prst="line">
            <a:avLst/>
          </a:prstGeom>
          <a:ln w="38100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1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8DCE419-1BAB-45AF-B328-AE741D02B3EB}"/>
              </a:ext>
            </a:extLst>
          </p:cNvPr>
          <p:cNvCxnSpPr>
            <a:cxnSpLocks/>
          </p:cNvCxnSpPr>
          <p:nvPr/>
        </p:nvCxnSpPr>
        <p:spPr>
          <a:xfrm>
            <a:off x="541867" y="910826"/>
            <a:ext cx="11049000" cy="0"/>
          </a:xfrm>
          <a:prstGeom prst="line">
            <a:avLst/>
          </a:prstGeom>
          <a:ln w="38100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76FABDA0-FEAF-4C3B-9740-0D17DAE0B330}"/>
              </a:ext>
            </a:extLst>
          </p:cNvPr>
          <p:cNvSpPr txBox="1"/>
          <p:nvPr/>
        </p:nvSpPr>
        <p:spPr>
          <a:xfrm>
            <a:off x="541866" y="272962"/>
            <a:ext cx="942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专利制度的本质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4B76C15-6C51-4093-A695-FBBEDB64C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989" y="5988618"/>
            <a:ext cx="1862743" cy="698529"/>
          </a:xfrm>
          <a:prstGeom prst="rect">
            <a:avLst/>
          </a:prstGeom>
        </p:spPr>
      </p:pic>
      <p:sp>
        <p:nvSpPr>
          <p:cNvPr id="51" name="íṩḷíḋè">
            <a:extLst>
              <a:ext uri="{FF2B5EF4-FFF2-40B4-BE49-F238E27FC236}">
                <a16:creationId xmlns:a16="http://schemas.microsoft.com/office/drawing/2014/main" id="{3654A488-E9AC-4469-9BEF-A2B09333F896}"/>
              </a:ext>
            </a:extLst>
          </p:cNvPr>
          <p:cNvSpPr/>
          <p:nvPr/>
        </p:nvSpPr>
        <p:spPr>
          <a:xfrm flipV="1">
            <a:off x="2032000" y="-2516942"/>
            <a:ext cx="8178800" cy="6860277"/>
          </a:xfrm>
          <a:prstGeom prst="blockArc">
            <a:avLst>
              <a:gd name="adj1" fmla="val 12452163"/>
              <a:gd name="adj2" fmla="val 19311055"/>
              <a:gd name="adj3" fmla="val 7117"/>
            </a:avLst>
          </a:prstGeom>
          <a:gradFill flip="none" rotWithShape="1">
            <a:gsLst>
              <a:gs pos="0">
                <a:schemeClr val="bg1">
                  <a:lumMod val="95000"/>
                  <a:alpha val="21000"/>
                </a:schemeClr>
              </a:gs>
              <a:gs pos="100000">
                <a:schemeClr val="bg1">
                  <a:lumMod val="85000"/>
                  <a:alpha val="3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îşḻîḑé">
            <a:extLst>
              <a:ext uri="{FF2B5EF4-FFF2-40B4-BE49-F238E27FC236}">
                <a16:creationId xmlns:a16="http://schemas.microsoft.com/office/drawing/2014/main" id="{9EAA4192-E9F5-41A0-8F2E-6C1CF55A60AE}"/>
              </a:ext>
            </a:extLst>
          </p:cNvPr>
          <p:cNvSpPr/>
          <p:nvPr/>
        </p:nvSpPr>
        <p:spPr>
          <a:xfrm>
            <a:off x="673099" y="1008448"/>
            <a:ext cx="10845800" cy="1981200"/>
          </a:xfrm>
          <a:prstGeom prst="rect">
            <a:avLst/>
          </a:prstGeom>
          <a:blipFill>
            <a:blip r:embed="rId4"/>
            <a:stretch>
              <a:fillRect t="-362888" b="-358266"/>
            </a:stretch>
          </a:blipFill>
          <a:ln w="3175">
            <a:noFill/>
            <a:prstDash val="sysDash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sz="2800" b="1" dirty="0"/>
          </a:p>
        </p:txBody>
      </p:sp>
      <p:sp>
        <p:nvSpPr>
          <p:cNvPr id="55" name="iSļíḋe">
            <a:extLst>
              <a:ext uri="{FF2B5EF4-FFF2-40B4-BE49-F238E27FC236}">
                <a16:creationId xmlns:a16="http://schemas.microsoft.com/office/drawing/2014/main" id="{F52C3F6E-99FB-4B37-BC98-AFE5F98010A1}"/>
              </a:ext>
            </a:extLst>
          </p:cNvPr>
          <p:cNvSpPr/>
          <p:nvPr/>
        </p:nvSpPr>
        <p:spPr>
          <a:xfrm>
            <a:off x="2056878" y="2053983"/>
            <a:ext cx="1849538" cy="1848682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自己的专利</a:t>
            </a:r>
          </a:p>
        </p:txBody>
      </p:sp>
      <p:sp>
        <p:nvSpPr>
          <p:cNvPr id="57" name="îṧ1íḓè">
            <a:extLst>
              <a:ext uri="{FF2B5EF4-FFF2-40B4-BE49-F238E27FC236}">
                <a16:creationId xmlns:a16="http://schemas.microsoft.com/office/drawing/2014/main" id="{4B6ECABD-E8CC-42B2-A143-0564813EDC4E}"/>
              </a:ext>
            </a:extLst>
          </p:cNvPr>
          <p:cNvSpPr/>
          <p:nvPr/>
        </p:nvSpPr>
        <p:spPr>
          <a:xfrm>
            <a:off x="8336384" y="2065307"/>
            <a:ext cx="1849538" cy="1848682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他人的专利</a:t>
            </a:r>
          </a:p>
        </p:txBody>
      </p:sp>
      <p:sp>
        <p:nvSpPr>
          <p:cNvPr id="59" name="iṧļiḑê">
            <a:extLst>
              <a:ext uri="{FF2B5EF4-FFF2-40B4-BE49-F238E27FC236}">
                <a16:creationId xmlns:a16="http://schemas.microsoft.com/office/drawing/2014/main" id="{F8710DD9-36D4-4D4A-B878-BC22B6ACCF79}"/>
              </a:ext>
            </a:extLst>
          </p:cNvPr>
          <p:cNvSpPr txBox="1"/>
          <p:nvPr/>
        </p:nvSpPr>
        <p:spPr bwMode="auto">
          <a:xfrm>
            <a:off x="4753868" y="3230916"/>
            <a:ext cx="2684264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公开换保护</a:t>
            </a:r>
          </a:p>
        </p:txBody>
      </p:sp>
      <p:grpSp>
        <p:nvGrpSpPr>
          <p:cNvPr id="64" name="ïSļíďé">
            <a:extLst>
              <a:ext uri="{FF2B5EF4-FFF2-40B4-BE49-F238E27FC236}">
                <a16:creationId xmlns:a16="http://schemas.microsoft.com/office/drawing/2014/main" id="{0ECD1FB7-3FFD-41A9-94B8-E3D1B8C720AE}"/>
              </a:ext>
            </a:extLst>
          </p:cNvPr>
          <p:cNvGrpSpPr/>
          <p:nvPr/>
        </p:nvGrpSpPr>
        <p:grpSpPr>
          <a:xfrm>
            <a:off x="993353" y="4320976"/>
            <a:ext cx="4835525" cy="474068"/>
            <a:chOff x="660400" y="4943476"/>
            <a:chExt cx="4835525" cy="474068"/>
          </a:xfrm>
        </p:grpSpPr>
        <p:sp>
          <p:nvSpPr>
            <p:cNvPr id="61" name="îṧliḓé">
              <a:extLst>
                <a:ext uri="{FF2B5EF4-FFF2-40B4-BE49-F238E27FC236}">
                  <a16:creationId xmlns:a16="http://schemas.microsoft.com/office/drawing/2014/main" id="{8CC399F5-9767-4394-8616-FF54A5FFB2F5}"/>
                </a:ext>
              </a:extLst>
            </p:cNvPr>
            <p:cNvSpPr/>
            <p:nvPr/>
          </p:nvSpPr>
          <p:spPr>
            <a:xfrm>
              <a:off x="660400" y="5029760"/>
              <a:ext cx="281160" cy="28095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850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îṡľidê">
              <a:extLst>
                <a:ext uri="{FF2B5EF4-FFF2-40B4-BE49-F238E27FC236}">
                  <a16:creationId xmlns:a16="http://schemas.microsoft.com/office/drawing/2014/main" id="{8A98319E-843A-4BA2-BF22-4CDE5E35F5A9}"/>
                </a:ext>
              </a:extLst>
            </p:cNvPr>
            <p:cNvSpPr/>
            <p:nvPr/>
          </p:nvSpPr>
          <p:spPr bwMode="auto">
            <a:xfrm>
              <a:off x="1083328" y="4943476"/>
              <a:ext cx="4412597" cy="47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/>
              <a:r>
                <a:rPr lang="zh-CN" altLang="en-US" sz="1200" b="1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将自身的技术方案公开</a:t>
              </a:r>
            </a:p>
          </p:txBody>
        </p:sp>
        <p:sp>
          <p:nvSpPr>
            <p:cNvPr id="63" name="iṥļíďè">
              <a:extLst>
                <a:ext uri="{FF2B5EF4-FFF2-40B4-BE49-F238E27FC236}">
                  <a16:creationId xmlns:a16="http://schemas.microsoft.com/office/drawing/2014/main" id="{9A7E086F-146B-44CA-9491-937972ABA0C6}"/>
                </a:ext>
              </a:extLst>
            </p:cNvPr>
            <p:cNvSpPr/>
            <p:nvPr/>
          </p:nvSpPr>
          <p:spPr bwMode="auto">
            <a:xfrm>
              <a:off x="692721" y="4957105"/>
              <a:ext cx="339373" cy="312754"/>
            </a:xfrm>
            <a:custGeom>
              <a:avLst/>
              <a:gdLst>
                <a:gd name="T0" fmla="*/ 602 w 611"/>
                <a:gd name="T1" fmla="*/ 5 h 562"/>
                <a:gd name="T2" fmla="*/ 599 w 611"/>
                <a:gd name="T3" fmla="*/ 2 h 562"/>
                <a:gd name="T4" fmla="*/ 594 w 611"/>
                <a:gd name="T5" fmla="*/ 1 h 562"/>
                <a:gd name="T6" fmla="*/ 590 w 611"/>
                <a:gd name="T7" fmla="*/ 0 h 562"/>
                <a:gd name="T8" fmla="*/ 585 w 611"/>
                <a:gd name="T9" fmla="*/ 0 h 562"/>
                <a:gd name="T10" fmla="*/ 580 w 611"/>
                <a:gd name="T11" fmla="*/ 1 h 562"/>
                <a:gd name="T12" fmla="*/ 576 w 611"/>
                <a:gd name="T13" fmla="*/ 2 h 562"/>
                <a:gd name="T14" fmla="*/ 572 w 611"/>
                <a:gd name="T15" fmla="*/ 5 h 562"/>
                <a:gd name="T16" fmla="*/ 569 w 611"/>
                <a:gd name="T17" fmla="*/ 8 h 562"/>
                <a:gd name="T18" fmla="*/ 166 w 611"/>
                <a:gd name="T19" fmla="*/ 503 h 562"/>
                <a:gd name="T20" fmla="*/ 41 w 611"/>
                <a:gd name="T21" fmla="*/ 377 h 562"/>
                <a:gd name="T22" fmla="*/ 38 w 611"/>
                <a:gd name="T23" fmla="*/ 374 h 562"/>
                <a:gd name="T24" fmla="*/ 33 w 611"/>
                <a:gd name="T25" fmla="*/ 372 h 562"/>
                <a:gd name="T26" fmla="*/ 29 w 611"/>
                <a:gd name="T27" fmla="*/ 371 h 562"/>
                <a:gd name="T28" fmla="*/ 24 w 611"/>
                <a:gd name="T29" fmla="*/ 371 h 562"/>
                <a:gd name="T30" fmla="*/ 20 w 611"/>
                <a:gd name="T31" fmla="*/ 371 h 562"/>
                <a:gd name="T32" fmla="*/ 16 w 611"/>
                <a:gd name="T33" fmla="*/ 372 h 562"/>
                <a:gd name="T34" fmla="*/ 11 w 611"/>
                <a:gd name="T35" fmla="*/ 374 h 562"/>
                <a:gd name="T36" fmla="*/ 8 w 611"/>
                <a:gd name="T37" fmla="*/ 377 h 562"/>
                <a:gd name="T38" fmla="*/ 4 w 611"/>
                <a:gd name="T39" fmla="*/ 382 h 562"/>
                <a:gd name="T40" fmla="*/ 2 w 611"/>
                <a:gd name="T41" fmla="*/ 386 h 562"/>
                <a:gd name="T42" fmla="*/ 1 w 611"/>
                <a:gd name="T43" fmla="*/ 390 h 562"/>
                <a:gd name="T44" fmla="*/ 0 w 611"/>
                <a:gd name="T45" fmla="*/ 395 h 562"/>
                <a:gd name="T46" fmla="*/ 1 w 611"/>
                <a:gd name="T47" fmla="*/ 399 h 562"/>
                <a:gd name="T48" fmla="*/ 2 w 611"/>
                <a:gd name="T49" fmla="*/ 404 h 562"/>
                <a:gd name="T50" fmla="*/ 4 w 611"/>
                <a:gd name="T51" fmla="*/ 408 h 562"/>
                <a:gd name="T52" fmla="*/ 8 w 611"/>
                <a:gd name="T53" fmla="*/ 412 h 562"/>
                <a:gd name="T54" fmla="*/ 151 w 611"/>
                <a:gd name="T55" fmla="*/ 556 h 562"/>
                <a:gd name="T56" fmla="*/ 155 w 611"/>
                <a:gd name="T57" fmla="*/ 558 h 562"/>
                <a:gd name="T58" fmla="*/ 159 w 611"/>
                <a:gd name="T59" fmla="*/ 560 h 562"/>
                <a:gd name="T60" fmla="*/ 164 w 611"/>
                <a:gd name="T61" fmla="*/ 562 h 562"/>
                <a:gd name="T62" fmla="*/ 168 w 611"/>
                <a:gd name="T63" fmla="*/ 562 h 562"/>
                <a:gd name="T64" fmla="*/ 169 w 611"/>
                <a:gd name="T65" fmla="*/ 562 h 562"/>
                <a:gd name="T66" fmla="*/ 169 w 611"/>
                <a:gd name="T67" fmla="*/ 562 h 562"/>
                <a:gd name="T68" fmla="*/ 175 w 611"/>
                <a:gd name="T69" fmla="*/ 562 h 562"/>
                <a:gd name="T70" fmla="*/ 179 w 611"/>
                <a:gd name="T71" fmla="*/ 559 h 562"/>
                <a:gd name="T72" fmla="*/ 183 w 611"/>
                <a:gd name="T73" fmla="*/ 557 h 562"/>
                <a:gd name="T74" fmla="*/ 187 w 611"/>
                <a:gd name="T75" fmla="*/ 554 h 562"/>
                <a:gd name="T76" fmla="*/ 606 w 611"/>
                <a:gd name="T77" fmla="*/ 38 h 562"/>
                <a:gd name="T78" fmla="*/ 609 w 611"/>
                <a:gd name="T79" fmla="*/ 34 h 562"/>
                <a:gd name="T80" fmla="*/ 611 w 611"/>
                <a:gd name="T81" fmla="*/ 29 h 562"/>
                <a:gd name="T82" fmla="*/ 611 w 611"/>
                <a:gd name="T83" fmla="*/ 25 h 562"/>
                <a:gd name="T84" fmla="*/ 611 w 611"/>
                <a:gd name="T85" fmla="*/ 20 h 562"/>
                <a:gd name="T86" fmla="*/ 611 w 611"/>
                <a:gd name="T87" fmla="*/ 16 h 562"/>
                <a:gd name="T88" fmla="*/ 609 w 611"/>
                <a:gd name="T89" fmla="*/ 12 h 562"/>
                <a:gd name="T90" fmla="*/ 606 w 611"/>
                <a:gd name="T91" fmla="*/ 8 h 562"/>
                <a:gd name="T92" fmla="*/ 602 w 611"/>
                <a:gd name="T93" fmla="*/ 5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1" h="562">
                  <a:moveTo>
                    <a:pt x="602" y="5"/>
                  </a:moveTo>
                  <a:lnTo>
                    <a:pt x="599" y="2"/>
                  </a:lnTo>
                  <a:lnTo>
                    <a:pt x="594" y="1"/>
                  </a:lnTo>
                  <a:lnTo>
                    <a:pt x="590" y="0"/>
                  </a:lnTo>
                  <a:lnTo>
                    <a:pt x="585" y="0"/>
                  </a:lnTo>
                  <a:lnTo>
                    <a:pt x="580" y="1"/>
                  </a:lnTo>
                  <a:lnTo>
                    <a:pt x="576" y="2"/>
                  </a:lnTo>
                  <a:lnTo>
                    <a:pt x="572" y="5"/>
                  </a:lnTo>
                  <a:lnTo>
                    <a:pt x="569" y="8"/>
                  </a:lnTo>
                  <a:lnTo>
                    <a:pt x="166" y="503"/>
                  </a:lnTo>
                  <a:lnTo>
                    <a:pt x="41" y="377"/>
                  </a:lnTo>
                  <a:lnTo>
                    <a:pt x="38" y="374"/>
                  </a:lnTo>
                  <a:lnTo>
                    <a:pt x="33" y="372"/>
                  </a:lnTo>
                  <a:lnTo>
                    <a:pt x="29" y="371"/>
                  </a:lnTo>
                  <a:lnTo>
                    <a:pt x="24" y="371"/>
                  </a:lnTo>
                  <a:lnTo>
                    <a:pt x="20" y="371"/>
                  </a:lnTo>
                  <a:lnTo>
                    <a:pt x="16" y="372"/>
                  </a:lnTo>
                  <a:lnTo>
                    <a:pt x="11" y="374"/>
                  </a:lnTo>
                  <a:lnTo>
                    <a:pt x="8" y="377"/>
                  </a:lnTo>
                  <a:lnTo>
                    <a:pt x="4" y="382"/>
                  </a:lnTo>
                  <a:lnTo>
                    <a:pt x="2" y="386"/>
                  </a:lnTo>
                  <a:lnTo>
                    <a:pt x="1" y="390"/>
                  </a:lnTo>
                  <a:lnTo>
                    <a:pt x="0" y="395"/>
                  </a:lnTo>
                  <a:lnTo>
                    <a:pt x="1" y="399"/>
                  </a:lnTo>
                  <a:lnTo>
                    <a:pt x="2" y="404"/>
                  </a:lnTo>
                  <a:lnTo>
                    <a:pt x="4" y="408"/>
                  </a:lnTo>
                  <a:lnTo>
                    <a:pt x="8" y="412"/>
                  </a:lnTo>
                  <a:lnTo>
                    <a:pt x="151" y="556"/>
                  </a:lnTo>
                  <a:lnTo>
                    <a:pt x="155" y="558"/>
                  </a:lnTo>
                  <a:lnTo>
                    <a:pt x="159" y="560"/>
                  </a:lnTo>
                  <a:lnTo>
                    <a:pt x="164" y="562"/>
                  </a:lnTo>
                  <a:lnTo>
                    <a:pt x="168" y="562"/>
                  </a:lnTo>
                  <a:lnTo>
                    <a:pt x="169" y="562"/>
                  </a:lnTo>
                  <a:lnTo>
                    <a:pt x="169" y="562"/>
                  </a:lnTo>
                  <a:lnTo>
                    <a:pt x="175" y="562"/>
                  </a:lnTo>
                  <a:lnTo>
                    <a:pt x="179" y="559"/>
                  </a:lnTo>
                  <a:lnTo>
                    <a:pt x="183" y="557"/>
                  </a:lnTo>
                  <a:lnTo>
                    <a:pt x="187" y="554"/>
                  </a:lnTo>
                  <a:lnTo>
                    <a:pt x="606" y="38"/>
                  </a:lnTo>
                  <a:lnTo>
                    <a:pt x="609" y="34"/>
                  </a:lnTo>
                  <a:lnTo>
                    <a:pt x="611" y="29"/>
                  </a:lnTo>
                  <a:lnTo>
                    <a:pt x="611" y="25"/>
                  </a:lnTo>
                  <a:lnTo>
                    <a:pt x="611" y="20"/>
                  </a:lnTo>
                  <a:lnTo>
                    <a:pt x="611" y="16"/>
                  </a:lnTo>
                  <a:lnTo>
                    <a:pt x="609" y="12"/>
                  </a:lnTo>
                  <a:lnTo>
                    <a:pt x="606" y="8"/>
                  </a:lnTo>
                  <a:lnTo>
                    <a:pt x="602" y="5"/>
                  </a:lnTo>
                  <a:close/>
                </a:path>
              </a:pathLst>
            </a:custGeom>
            <a:solidFill>
              <a:srgbClr val="FF6600"/>
            </a:solidFill>
            <a:ln w="19050">
              <a:solidFill>
                <a:srgbClr val="FF6600"/>
              </a:solidFill>
            </a:ln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9" name="ïš1íḓè">
            <a:extLst>
              <a:ext uri="{FF2B5EF4-FFF2-40B4-BE49-F238E27FC236}">
                <a16:creationId xmlns:a16="http://schemas.microsoft.com/office/drawing/2014/main" id="{41FC7D70-34EF-4C31-9BFF-F569CACFCD0B}"/>
              </a:ext>
            </a:extLst>
          </p:cNvPr>
          <p:cNvGrpSpPr/>
          <p:nvPr/>
        </p:nvGrpSpPr>
        <p:grpSpPr>
          <a:xfrm>
            <a:off x="6684963" y="4320976"/>
            <a:ext cx="4835525" cy="474068"/>
            <a:chOff x="660400" y="4943476"/>
            <a:chExt cx="4835525" cy="474068"/>
          </a:xfrm>
        </p:grpSpPr>
        <p:sp>
          <p:nvSpPr>
            <p:cNvPr id="66" name="iṣḷîḓe">
              <a:extLst>
                <a:ext uri="{FF2B5EF4-FFF2-40B4-BE49-F238E27FC236}">
                  <a16:creationId xmlns:a16="http://schemas.microsoft.com/office/drawing/2014/main" id="{0EDF4337-271F-459A-B7DB-FBE1D1273D19}"/>
                </a:ext>
              </a:extLst>
            </p:cNvPr>
            <p:cNvSpPr/>
            <p:nvPr/>
          </p:nvSpPr>
          <p:spPr>
            <a:xfrm>
              <a:off x="660400" y="5029760"/>
              <a:ext cx="281160" cy="28095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850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îšḷíḋé">
              <a:extLst>
                <a:ext uri="{FF2B5EF4-FFF2-40B4-BE49-F238E27FC236}">
                  <a16:creationId xmlns:a16="http://schemas.microsoft.com/office/drawing/2014/main" id="{98A7CAD9-59B1-476A-A556-B6E8F739F265}"/>
                </a:ext>
              </a:extLst>
            </p:cNvPr>
            <p:cNvSpPr/>
            <p:nvPr/>
          </p:nvSpPr>
          <p:spPr bwMode="auto">
            <a:xfrm>
              <a:off x="1083328" y="4943476"/>
              <a:ext cx="4412597" cy="47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/>
              <a:r>
                <a:rPr lang="zh-CN" altLang="en-US" sz="1200" b="1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了解他人的研究成果，作为研发基础</a:t>
              </a:r>
            </a:p>
          </p:txBody>
        </p:sp>
        <p:sp>
          <p:nvSpPr>
            <p:cNvPr id="68" name="ïṥliďê">
              <a:extLst>
                <a:ext uri="{FF2B5EF4-FFF2-40B4-BE49-F238E27FC236}">
                  <a16:creationId xmlns:a16="http://schemas.microsoft.com/office/drawing/2014/main" id="{93E2A452-BE0B-45FF-80A6-636C93510D8A}"/>
                </a:ext>
              </a:extLst>
            </p:cNvPr>
            <p:cNvSpPr/>
            <p:nvPr/>
          </p:nvSpPr>
          <p:spPr bwMode="auto">
            <a:xfrm>
              <a:off x="692721" y="4957105"/>
              <a:ext cx="339373" cy="312754"/>
            </a:xfrm>
            <a:custGeom>
              <a:avLst/>
              <a:gdLst>
                <a:gd name="T0" fmla="*/ 602 w 611"/>
                <a:gd name="T1" fmla="*/ 5 h 562"/>
                <a:gd name="T2" fmla="*/ 599 w 611"/>
                <a:gd name="T3" fmla="*/ 2 h 562"/>
                <a:gd name="T4" fmla="*/ 594 w 611"/>
                <a:gd name="T5" fmla="*/ 1 h 562"/>
                <a:gd name="T6" fmla="*/ 590 w 611"/>
                <a:gd name="T7" fmla="*/ 0 h 562"/>
                <a:gd name="T8" fmla="*/ 585 w 611"/>
                <a:gd name="T9" fmla="*/ 0 h 562"/>
                <a:gd name="T10" fmla="*/ 580 w 611"/>
                <a:gd name="T11" fmla="*/ 1 h 562"/>
                <a:gd name="T12" fmla="*/ 576 w 611"/>
                <a:gd name="T13" fmla="*/ 2 h 562"/>
                <a:gd name="T14" fmla="*/ 572 w 611"/>
                <a:gd name="T15" fmla="*/ 5 h 562"/>
                <a:gd name="T16" fmla="*/ 569 w 611"/>
                <a:gd name="T17" fmla="*/ 8 h 562"/>
                <a:gd name="T18" fmla="*/ 166 w 611"/>
                <a:gd name="T19" fmla="*/ 503 h 562"/>
                <a:gd name="T20" fmla="*/ 41 w 611"/>
                <a:gd name="T21" fmla="*/ 377 h 562"/>
                <a:gd name="T22" fmla="*/ 38 w 611"/>
                <a:gd name="T23" fmla="*/ 374 h 562"/>
                <a:gd name="T24" fmla="*/ 33 w 611"/>
                <a:gd name="T25" fmla="*/ 372 h 562"/>
                <a:gd name="T26" fmla="*/ 29 w 611"/>
                <a:gd name="T27" fmla="*/ 371 h 562"/>
                <a:gd name="T28" fmla="*/ 24 w 611"/>
                <a:gd name="T29" fmla="*/ 371 h 562"/>
                <a:gd name="T30" fmla="*/ 20 w 611"/>
                <a:gd name="T31" fmla="*/ 371 h 562"/>
                <a:gd name="T32" fmla="*/ 16 w 611"/>
                <a:gd name="T33" fmla="*/ 372 h 562"/>
                <a:gd name="T34" fmla="*/ 11 w 611"/>
                <a:gd name="T35" fmla="*/ 374 h 562"/>
                <a:gd name="T36" fmla="*/ 8 w 611"/>
                <a:gd name="T37" fmla="*/ 377 h 562"/>
                <a:gd name="T38" fmla="*/ 4 w 611"/>
                <a:gd name="T39" fmla="*/ 382 h 562"/>
                <a:gd name="T40" fmla="*/ 2 w 611"/>
                <a:gd name="T41" fmla="*/ 386 h 562"/>
                <a:gd name="T42" fmla="*/ 1 w 611"/>
                <a:gd name="T43" fmla="*/ 390 h 562"/>
                <a:gd name="T44" fmla="*/ 0 w 611"/>
                <a:gd name="T45" fmla="*/ 395 h 562"/>
                <a:gd name="T46" fmla="*/ 1 w 611"/>
                <a:gd name="T47" fmla="*/ 399 h 562"/>
                <a:gd name="T48" fmla="*/ 2 w 611"/>
                <a:gd name="T49" fmla="*/ 404 h 562"/>
                <a:gd name="T50" fmla="*/ 4 w 611"/>
                <a:gd name="T51" fmla="*/ 408 h 562"/>
                <a:gd name="T52" fmla="*/ 8 w 611"/>
                <a:gd name="T53" fmla="*/ 412 h 562"/>
                <a:gd name="T54" fmla="*/ 151 w 611"/>
                <a:gd name="T55" fmla="*/ 556 h 562"/>
                <a:gd name="T56" fmla="*/ 155 w 611"/>
                <a:gd name="T57" fmla="*/ 558 h 562"/>
                <a:gd name="T58" fmla="*/ 159 w 611"/>
                <a:gd name="T59" fmla="*/ 560 h 562"/>
                <a:gd name="T60" fmla="*/ 164 w 611"/>
                <a:gd name="T61" fmla="*/ 562 h 562"/>
                <a:gd name="T62" fmla="*/ 168 w 611"/>
                <a:gd name="T63" fmla="*/ 562 h 562"/>
                <a:gd name="T64" fmla="*/ 169 w 611"/>
                <a:gd name="T65" fmla="*/ 562 h 562"/>
                <a:gd name="T66" fmla="*/ 169 w 611"/>
                <a:gd name="T67" fmla="*/ 562 h 562"/>
                <a:gd name="T68" fmla="*/ 175 w 611"/>
                <a:gd name="T69" fmla="*/ 562 h 562"/>
                <a:gd name="T70" fmla="*/ 179 w 611"/>
                <a:gd name="T71" fmla="*/ 559 h 562"/>
                <a:gd name="T72" fmla="*/ 183 w 611"/>
                <a:gd name="T73" fmla="*/ 557 h 562"/>
                <a:gd name="T74" fmla="*/ 187 w 611"/>
                <a:gd name="T75" fmla="*/ 554 h 562"/>
                <a:gd name="T76" fmla="*/ 606 w 611"/>
                <a:gd name="T77" fmla="*/ 38 h 562"/>
                <a:gd name="T78" fmla="*/ 609 w 611"/>
                <a:gd name="T79" fmla="*/ 34 h 562"/>
                <a:gd name="T80" fmla="*/ 611 w 611"/>
                <a:gd name="T81" fmla="*/ 29 h 562"/>
                <a:gd name="T82" fmla="*/ 611 w 611"/>
                <a:gd name="T83" fmla="*/ 25 h 562"/>
                <a:gd name="T84" fmla="*/ 611 w 611"/>
                <a:gd name="T85" fmla="*/ 20 h 562"/>
                <a:gd name="T86" fmla="*/ 611 w 611"/>
                <a:gd name="T87" fmla="*/ 16 h 562"/>
                <a:gd name="T88" fmla="*/ 609 w 611"/>
                <a:gd name="T89" fmla="*/ 12 h 562"/>
                <a:gd name="T90" fmla="*/ 606 w 611"/>
                <a:gd name="T91" fmla="*/ 8 h 562"/>
                <a:gd name="T92" fmla="*/ 602 w 611"/>
                <a:gd name="T93" fmla="*/ 5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1" h="562">
                  <a:moveTo>
                    <a:pt x="602" y="5"/>
                  </a:moveTo>
                  <a:lnTo>
                    <a:pt x="599" y="2"/>
                  </a:lnTo>
                  <a:lnTo>
                    <a:pt x="594" y="1"/>
                  </a:lnTo>
                  <a:lnTo>
                    <a:pt x="590" y="0"/>
                  </a:lnTo>
                  <a:lnTo>
                    <a:pt x="585" y="0"/>
                  </a:lnTo>
                  <a:lnTo>
                    <a:pt x="580" y="1"/>
                  </a:lnTo>
                  <a:lnTo>
                    <a:pt x="576" y="2"/>
                  </a:lnTo>
                  <a:lnTo>
                    <a:pt x="572" y="5"/>
                  </a:lnTo>
                  <a:lnTo>
                    <a:pt x="569" y="8"/>
                  </a:lnTo>
                  <a:lnTo>
                    <a:pt x="166" y="503"/>
                  </a:lnTo>
                  <a:lnTo>
                    <a:pt x="41" y="377"/>
                  </a:lnTo>
                  <a:lnTo>
                    <a:pt x="38" y="374"/>
                  </a:lnTo>
                  <a:lnTo>
                    <a:pt x="33" y="372"/>
                  </a:lnTo>
                  <a:lnTo>
                    <a:pt x="29" y="371"/>
                  </a:lnTo>
                  <a:lnTo>
                    <a:pt x="24" y="371"/>
                  </a:lnTo>
                  <a:lnTo>
                    <a:pt x="20" y="371"/>
                  </a:lnTo>
                  <a:lnTo>
                    <a:pt x="16" y="372"/>
                  </a:lnTo>
                  <a:lnTo>
                    <a:pt x="11" y="374"/>
                  </a:lnTo>
                  <a:lnTo>
                    <a:pt x="8" y="377"/>
                  </a:lnTo>
                  <a:lnTo>
                    <a:pt x="4" y="382"/>
                  </a:lnTo>
                  <a:lnTo>
                    <a:pt x="2" y="386"/>
                  </a:lnTo>
                  <a:lnTo>
                    <a:pt x="1" y="390"/>
                  </a:lnTo>
                  <a:lnTo>
                    <a:pt x="0" y="395"/>
                  </a:lnTo>
                  <a:lnTo>
                    <a:pt x="1" y="399"/>
                  </a:lnTo>
                  <a:lnTo>
                    <a:pt x="2" y="404"/>
                  </a:lnTo>
                  <a:lnTo>
                    <a:pt x="4" y="408"/>
                  </a:lnTo>
                  <a:lnTo>
                    <a:pt x="8" y="412"/>
                  </a:lnTo>
                  <a:lnTo>
                    <a:pt x="151" y="556"/>
                  </a:lnTo>
                  <a:lnTo>
                    <a:pt x="155" y="558"/>
                  </a:lnTo>
                  <a:lnTo>
                    <a:pt x="159" y="560"/>
                  </a:lnTo>
                  <a:lnTo>
                    <a:pt x="164" y="562"/>
                  </a:lnTo>
                  <a:lnTo>
                    <a:pt x="168" y="562"/>
                  </a:lnTo>
                  <a:lnTo>
                    <a:pt x="169" y="562"/>
                  </a:lnTo>
                  <a:lnTo>
                    <a:pt x="169" y="562"/>
                  </a:lnTo>
                  <a:lnTo>
                    <a:pt x="175" y="562"/>
                  </a:lnTo>
                  <a:lnTo>
                    <a:pt x="179" y="559"/>
                  </a:lnTo>
                  <a:lnTo>
                    <a:pt x="183" y="557"/>
                  </a:lnTo>
                  <a:lnTo>
                    <a:pt x="187" y="554"/>
                  </a:lnTo>
                  <a:lnTo>
                    <a:pt x="606" y="38"/>
                  </a:lnTo>
                  <a:lnTo>
                    <a:pt x="609" y="34"/>
                  </a:lnTo>
                  <a:lnTo>
                    <a:pt x="611" y="29"/>
                  </a:lnTo>
                  <a:lnTo>
                    <a:pt x="611" y="25"/>
                  </a:lnTo>
                  <a:lnTo>
                    <a:pt x="611" y="20"/>
                  </a:lnTo>
                  <a:lnTo>
                    <a:pt x="611" y="16"/>
                  </a:lnTo>
                  <a:lnTo>
                    <a:pt x="609" y="12"/>
                  </a:lnTo>
                  <a:lnTo>
                    <a:pt x="606" y="8"/>
                  </a:lnTo>
                  <a:lnTo>
                    <a:pt x="602" y="5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4" name="îSľiḋè">
            <a:extLst>
              <a:ext uri="{FF2B5EF4-FFF2-40B4-BE49-F238E27FC236}">
                <a16:creationId xmlns:a16="http://schemas.microsoft.com/office/drawing/2014/main" id="{2B4B34A3-4C9F-4592-8830-FDFE6DFC3A3B}"/>
              </a:ext>
            </a:extLst>
          </p:cNvPr>
          <p:cNvGrpSpPr/>
          <p:nvPr/>
        </p:nvGrpSpPr>
        <p:grpSpPr>
          <a:xfrm>
            <a:off x="993353" y="4939103"/>
            <a:ext cx="4835525" cy="474068"/>
            <a:chOff x="660400" y="4943476"/>
            <a:chExt cx="4835525" cy="474068"/>
          </a:xfrm>
        </p:grpSpPr>
        <p:sp>
          <p:nvSpPr>
            <p:cNvPr id="71" name="iSlïďê">
              <a:extLst>
                <a:ext uri="{FF2B5EF4-FFF2-40B4-BE49-F238E27FC236}">
                  <a16:creationId xmlns:a16="http://schemas.microsoft.com/office/drawing/2014/main" id="{92C7B4EC-48BA-4B33-93EE-7DBC4BCF2740}"/>
                </a:ext>
              </a:extLst>
            </p:cNvPr>
            <p:cNvSpPr/>
            <p:nvPr/>
          </p:nvSpPr>
          <p:spPr>
            <a:xfrm>
              <a:off x="660400" y="5029760"/>
              <a:ext cx="281160" cy="28095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850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ïṩḷíḍe">
              <a:extLst>
                <a:ext uri="{FF2B5EF4-FFF2-40B4-BE49-F238E27FC236}">
                  <a16:creationId xmlns:a16="http://schemas.microsoft.com/office/drawing/2014/main" id="{57279AE5-D2BB-46DB-8BF9-0B2018947B5B}"/>
                </a:ext>
              </a:extLst>
            </p:cNvPr>
            <p:cNvSpPr/>
            <p:nvPr/>
          </p:nvSpPr>
          <p:spPr bwMode="auto">
            <a:xfrm>
              <a:off x="1083328" y="4943476"/>
              <a:ext cx="4412597" cy="47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/>
              <a:r>
                <a:rPr lang="zh-CN" altLang="en-US" sz="1200" b="1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若符合条件，获得一定时限的保护</a:t>
              </a:r>
            </a:p>
          </p:txBody>
        </p:sp>
        <p:sp>
          <p:nvSpPr>
            <p:cNvPr id="73" name="ïṣḻíḓe">
              <a:extLst>
                <a:ext uri="{FF2B5EF4-FFF2-40B4-BE49-F238E27FC236}">
                  <a16:creationId xmlns:a16="http://schemas.microsoft.com/office/drawing/2014/main" id="{EC755778-CD46-4BDE-A347-3ACCFDD8007A}"/>
                </a:ext>
              </a:extLst>
            </p:cNvPr>
            <p:cNvSpPr/>
            <p:nvPr/>
          </p:nvSpPr>
          <p:spPr bwMode="auto">
            <a:xfrm>
              <a:off x="692721" y="4957105"/>
              <a:ext cx="339373" cy="312754"/>
            </a:xfrm>
            <a:custGeom>
              <a:avLst/>
              <a:gdLst>
                <a:gd name="T0" fmla="*/ 602 w 611"/>
                <a:gd name="T1" fmla="*/ 5 h 562"/>
                <a:gd name="T2" fmla="*/ 599 w 611"/>
                <a:gd name="T3" fmla="*/ 2 h 562"/>
                <a:gd name="T4" fmla="*/ 594 w 611"/>
                <a:gd name="T5" fmla="*/ 1 h 562"/>
                <a:gd name="T6" fmla="*/ 590 w 611"/>
                <a:gd name="T7" fmla="*/ 0 h 562"/>
                <a:gd name="T8" fmla="*/ 585 w 611"/>
                <a:gd name="T9" fmla="*/ 0 h 562"/>
                <a:gd name="T10" fmla="*/ 580 w 611"/>
                <a:gd name="T11" fmla="*/ 1 h 562"/>
                <a:gd name="T12" fmla="*/ 576 w 611"/>
                <a:gd name="T13" fmla="*/ 2 h 562"/>
                <a:gd name="T14" fmla="*/ 572 w 611"/>
                <a:gd name="T15" fmla="*/ 5 h 562"/>
                <a:gd name="T16" fmla="*/ 569 w 611"/>
                <a:gd name="T17" fmla="*/ 8 h 562"/>
                <a:gd name="T18" fmla="*/ 166 w 611"/>
                <a:gd name="T19" fmla="*/ 503 h 562"/>
                <a:gd name="T20" fmla="*/ 41 w 611"/>
                <a:gd name="T21" fmla="*/ 377 h 562"/>
                <a:gd name="T22" fmla="*/ 38 w 611"/>
                <a:gd name="T23" fmla="*/ 374 h 562"/>
                <a:gd name="T24" fmla="*/ 33 w 611"/>
                <a:gd name="T25" fmla="*/ 372 h 562"/>
                <a:gd name="T26" fmla="*/ 29 w 611"/>
                <a:gd name="T27" fmla="*/ 371 h 562"/>
                <a:gd name="T28" fmla="*/ 24 w 611"/>
                <a:gd name="T29" fmla="*/ 371 h 562"/>
                <a:gd name="T30" fmla="*/ 20 w 611"/>
                <a:gd name="T31" fmla="*/ 371 h 562"/>
                <a:gd name="T32" fmla="*/ 16 w 611"/>
                <a:gd name="T33" fmla="*/ 372 h 562"/>
                <a:gd name="T34" fmla="*/ 11 w 611"/>
                <a:gd name="T35" fmla="*/ 374 h 562"/>
                <a:gd name="T36" fmla="*/ 8 w 611"/>
                <a:gd name="T37" fmla="*/ 377 h 562"/>
                <a:gd name="T38" fmla="*/ 4 w 611"/>
                <a:gd name="T39" fmla="*/ 382 h 562"/>
                <a:gd name="T40" fmla="*/ 2 w 611"/>
                <a:gd name="T41" fmla="*/ 386 h 562"/>
                <a:gd name="T42" fmla="*/ 1 w 611"/>
                <a:gd name="T43" fmla="*/ 390 h 562"/>
                <a:gd name="T44" fmla="*/ 0 w 611"/>
                <a:gd name="T45" fmla="*/ 395 h 562"/>
                <a:gd name="T46" fmla="*/ 1 w 611"/>
                <a:gd name="T47" fmla="*/ 399 h 562"/>
                <a:gd name="T48" fmla="*/ 2 w 611"/>
                <a:gd name="T49" fmla="*/ 404 h 562"/>
                <a:gd name="T50" fmla="*/ 4 w 611"/>
                <a:gd name="T51" fmla="*/ 408 h 562"/>
                <a:gd name="T52" fmla="*/ 8 w 611"/>
                <a:gd name="T53" fmla="*/ 412 h 562"/>
                <a:gd name="T54" fmla="*/ 151 w 611"/>
                <a:gd name="T55" fmla="*/ 556 h 562"/>
                <a:gd name="T56" fmla="*/ 155 w 611"/>
                <a:gd name="T57" fmla="*/ 558 h 562"/>
                <a:gd name="T58" fmla="*/ 159 w 611"/>
                <a:gd name="T59" fmla="*/ 560 h 562"/>
                <a:gd name="T60" fmla="*/ 164 w 611"/>
                <a:gd name="T61" fmla="*/ 562 h 562"/>
                <a:gd name="T62" fmla="*/ 168 w 611"/>
                <a:gd name="T63" fmla="*/ 562 h 562"/>
                <a:gd name="T64" fmla="*/ 169 w 611"/>
                <a:gd name="T65" fmla="*/ 562 h 562"/>
                <a:gd name="T66" fmla="*/ 169 w 611"/>
                <a:gd name="T67" fmla="*/ 562 h 562"/>
                <a:gd name="T68" fmla="*/ 175 w 611"/>
                <a:gd name="T69" fmla="*/ 562 h 562"/>
                <a:gd name="T70" fmla="*/ 179 w 611"/>
                <a:gd name="T71" fmla="*/ 559 h 562"/>
                <a:gd name="T72" fmla="*/ 183 w 611"/>
                <a:gd name="T73" fmla="*/ 557 h 562"/>
                <a:gd name="T74" fmla="*/ 187 w 611"/>
                <a:gd name="T75" fmla="*/ 554 h 562"/>
                <a:gd name="T76" fmla="*/ 606 w 611"/>
                <a:gd name="T77" fmla="*/ 38 h 562"/>
                <a:gd name="T78" fmla="*/ 609 w 611"/>
                <a:gd name="T79" fmla="*/ 34 h 562"/>
                <a:gd name="T80" fmla="*/ 611 w 611"/>
                <a:gd name="T81" fmla="*/ 29 h 562"/>
                <a:gd name="T82" fmla="*/ 611 w 611"/>
                <a:gd name="T83" fmla="*/ 25 h 562"/>
                <a:gd name="T84" fmla="*/ 611 w 611"/>
                <a:gd name="T85" fmla="*/ 20 h 562"/>
                <a:gd name="T86" fmla="*/ 611 w 611"/>
                <a:gd name="T87" fmla="*/ 16 h 562"/>
                <a:gd name="T88" fmla="*/ 609 w 611"/>
                <a:gd name="T89" fmla="*/ 12 h 562"/>
                <a:gd name="T90" fmla="*/ 606 w 611"/>
                <a:gd name="T91" fmla="*/ 8 h 562"/>
                <a:gd name="T92" fmla="*/ 602 w 611"/>
                <a:gd name="T93" fmla="*/ 5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1" h="562">
                  <a:moveTo>
                    <a:pt x="602" y="5"/>
                  </a:moveTo>
                  <a:lnTo>
                    <a:pt x="599" y="2"/>
                  </a:lnTo>
                  <a:lnTo>
                    <a:pt x="594" y="1"/>
                  </a:lnTo>
                  <a:lnTo>
                    <a:pt x="590" y="0"/>
                  </a:lnTo>
                  <a:lnTo>
                    <a:pt x="585" y="0"/>
                  </a:lnTo>
                  <a:lnTo>
                    <a:pt x="580" y="1"/>
                  </a:lnTo>
                  <a:lnTo>
                    <a:pt x="576" y="2"/>
                  </a:lnTo>
                  <a:lnTo>
                    <a:pt x="572" y="5"/>
                  </a:lnTo>
                  <a:lnTo>
                    <a:pt x="569" y="8"/>
                  </a:lnTo>
                  <a:lnTo>
                    <a:pt x="166" y="503"/>
                  </a:lnTo>
                  <a:lnTo>
                    <a:pt x="41" y="377"/>
                  </a:lnTo>
                  <a:lnTo>
                    <a:pt x="38" y="374"/>
                  </a:lnTo>
                  <a:lnTo>
                    <a:pt x="33" y="372"/>
                  </a:lnTo>
                  <a:lnTo>
                    <a:pt x="29" y="371"/>
                  </a:lnTo>
                  <a:lnTo>
                    <a:pt x="24" y="371"/>
                  </a:lnTo>
                  <a:lnTo>
                    <a:pt x="20" y="371"/>
                  </a:lnTo>
                  <a:lnTo>
                    <a:pt x="16" y="372"/>
                  </a:lnTo>
                  <a:lnTo>
                    <a:pt x="11" y="374"/>
                  </a:lnTo>
                  <a:lnTo>
                    <a:pt x="8" y="377"/>
                  </a:lnTo>
                  <a:lnTo>
                    <a:pt x="4" y="382"/>
                  </a:lnTo>
                  <a:lnTo>
                    <a:pt x="2" y="386"/>
                  </a:lnTo>
                  <a:lnTo>
                    <a:pt x="1" y="390"/>
                  </a:lnTo>
                  <a:lnTo>
                    <a:pt x="0" y="395"/>
                  </a:lnTo>
                  <a:lnTo>
                    <a:pt x="1" y="399"/>
                  </a:lnTo>
                  <a:lnTo>
                    <a:pt x="2" y="404"/>
                  </a:lnTo>
                  <a:lnTo>
                    <a:pt x="4" y="408"/>
                  </a:lnTo>
                  <a:lnTo>
                    <a:pt x="8" y="412"/>
                  </a:lnTo>
                  <a:lnTo>
                    <a:pt x="151" y="556"/>
                  </a:lnTo>
                  <a:lnTo>
                    <a:pt x="155" y="558"/>
                  </a:lnTo>
                  <a:lnTo>
                    <a:pt x="159" y="560"/>
                  </a:lnTo>
                  <a:lnTo>
                    <a:pt x="164" y="562"/>
                  </a:lnTo>
                  <a:lnTo>
                    <a:pt x="168" y="562"/>
                  </a:lnTo>
                  <a:lnTo>
                    <a:pt x="169" y="562"/>
                  </a:lnTo>
                  <a:lnTo>
                    <a:pt x="169" y="562"/>
                  </a:lnTo>
                  <a:lnTo>
                    <a:pt x="175" y="562"/>
                  </a:lnTo>
                  <a:lnTo>
                    <a:pt x="179" y="559"/>
                  </a:lnTo>
                  <a:lnTo>
                    <a:pt x="183" y="557"/>
                  </a:lnTo>
                  <a:lnTo>
                    <a:pt x="187" y="554"/>
                  </a:lnTo>
                  <a:lnTo>
                    <a:pt x="606" y="38"/>
                  </a:lnTo>
                  <a:lnTo>
                    <a:pt x="609" y="34"/>
                  </a:lnTo>
                  <a:lnTo>
                    <a:pt x="611" y="29"/>
                  </a:lnTo>
                  <a:lnTo>
                    <a:pt x="611" y="25"/>
                  </a:lnTo>
                  <a:lnTo>
                    <a:pt x="611" y="20"/>
                  </a:lnTo>
                  <a:lnTo>
                    <a:pt x="611" y="16"/>
                  </a:lnTo>
                  <a:lnTo>
                    <a:pt x="609" y="12"/>
                  </a:lnTo>
                  <a:lnTo>
                    <a:pt x="606" y="8"/>
                  </a:lnTo>
                  <a:lnTo>
                    <a:pt x="602" y="5"/>
                  </a:lnTo>
                  <a:close/>
                </a:path>
              </a:pathLst>
            </a:custGeom>
            <a:solidFill>
              <a:srgbClr val="FF6600"/>
            </a:solidFill>
            <a:ln w="19050">
              <a:solidFill>
                <a:srgbClr val="FF6600"/>
              </a:solidFill>
            </a:ln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8" name="íś1îďè">
            <a:extLst>
              <a:ext uri="{FF2B5EF4-FFF2-40B4-BE49-F238E27FC236}">
                <a16:creationId xmlns:a16="http://schemas.microsoft.com/office/drawing/2014/main" id="{09F84F8C-F90B-4A26-AB25-BEE463F031EA}"/>
              </a:ext>
            </a:extLst>
          </p:cNvPr>
          <p:cNvGrpSpPr/>
          <p:nvPr/>
        </p:nvGrpSpPr>
        <p:grpSpPr>
          <a:xfrm>
            <a:off x="6684963" y="4939103"/>
            <a:ext cx="4835525" cy="474068"/>
            <a:chOff x="660400" y="4943476"/>
            <a:chExt cx="4835525" cy="474068"/>
          </a:xfrm>
        </p:grpSpPr>
        <p:sp>
          <p:nvSpPr>
            <p:cNvPr id="76" name="iş1iḑê">
              <a:extLst>
                <a:ext uri="{FF2B5EF4-FFF2-40B4-BE49-F238E27FC236}">
                  <a16:creationId xmlns:a16="http://schemas.microsoft.com/office/drawing/2014/main" id="{6977501E-40BA-4553-A2C1-9961485EBC9F}"/>
                </a:ext>
              </a:extLst>
            </p:cNvPr>
            <p:cNvSpPr/>
            <p:nvPr/>
          </p:nvSpPr>
          <p:spPr>
            <a:xfrm>
              <a:off x="660400" y="5029760"/>
              <a:ext cx="281160" cy="28095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850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i$1ïḍé">
              <a:extLst>
                <a:ext uri="{FF2B5EF4-FFF2-40B4-BE49-F238E27FC236}">
                  <a16:creationId xmlns:a16="http://schemas.microsoft.com/office/drawing/2014/main" id="{A9C703F3-CE19-496E-99AD-BE11E7E4138B}"/>
                </a:ext>
              </a:extLst>
            </p:cNvPr>
            <p:cNvSpPr/>
            <p:nvPr/>
          </p:nvSpPr>
          <p:spPr bwMode="auto">
            <a:xfrm>
              <a:off x="1083328" y="4943476"/>
              <a:ext cx="4412597" cy="47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/>
              <a:r>
                <a:rPr lang="zh-CN" altLang="en-US" sz="1200" b="1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了解未来的发展方向、竞争对手在关心什么</a:t>
              </a:r>
            </a:p>
          </p:txBody>
        </p:sp>
      </p:grpSp>
      <p:grpSp>
        <p:nvGrpSpPr>
          <p:cNvPr id="82" name="íṥļîḋê">
            <a:extLst>
              <a:ext uri="{FF2B5EF4-FFF2-40B4-BE49-F238E27FC236}">
                <a16:creationId xmlns:a16="http://schemas.microsoft.com/office/drawing/2014/main" id="{30BC2419-F1E6-4F31-9B9E-3835344B2052}"/>
              </a:ext>
            </a:extLst>
          </p:cNvPr>
          <p:cNvGrpSpPr/>
          <p:nvPr/>
        </p:nvGrpSpPr>
        <p:grpSpPr>
          <a:xfrm>
            <a:off x="993353" y="5557230"/>
            <a:ext cx="4835525" cy="474068"/>
            <a:chOff x="660400" y="4943476"/>
            <a:chExt cx="4835525" cy="474068"/>
          </a:xfrm>
        </p:grpSpPr>
        <p:sp>
          <p:nvSpPr>
            <p:cNvPr id="80" name="îşļïḋê">
              <a:extLst>
                <a:ext uri="{FF2B5EF4-FFF2-40B4-BE49-F238E27FC236}">
                  <a16:creationId xmlns:a16="http://schemas.microsoft.com/office/drawing/2014/main" id="{5B7E4B2E-E8ED-48AA-998B-FFFB4C36B009}"/>
                </a:ext>
              </a:extLst>
            </p:cNvPr>
            <p:cNvSpPr/>
            <p:nvPr/>
          </p:nvSpPr>
          <p:spPr>
            <a:xfrm>
              <a:off x="660400" y="5029760"/>
              <a:ext cx="281160" cy="28095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850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iśḷïďè">
              <a:extLst>
                <a:ext uri="{FF2B5EF4-FFF2-40B4-BE49-F238E27FC236}">
                  <a16:creationId xmlns:a16="http://schemas.microsoft.com/office/drawing/2014/main" id="{52E4716C-7B90-436E-ABFC-7AB300F49408}"/>
                </a:ext>
              </a:extLst>
            </p:cNvPr>
            <p:cNvSpPr/>
            <p:nvPr/>
          </p:nvSpPr>
          <p:spPr bwMode="auto">
            <a:xfrm>
              <a:off x="1083328" y="4943476"/>
              <a:ext cx="4412597" cy="47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914400">
                <a:buClr>
                  <a:srgbClr val="BD374A"/>
                </a:buClr>
                <a:buSzPct val="150000"/>
                <a:defRPr/>
              </a:pPr>
              <a:r>
                <a:rPr lang="zh-CN" altLang="en-US" sz="1200" b="1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若未获得授权，无私公开</a:t>
              </a:r>
            </a:p>
          </p:txBody>
        </p:sp>
      </p:grpSp>
      <p:grpSp>
        <p:nvGrpSpPr>
          <p:cNvPr id="86" name="ïṡ1îde">
            <a:extLst>
              <a:ext uri="{FF2B5EF4-FFF2-40B4-BE49-F238E27FC236}">
                <a16:creationId xmlns:a16="http://schemas.microsoft.com/office/drawing/2014/main" id="{32AFC4C1-B7FF-4DAC-8CE4-9DA0F6E665FD}"/>
              </a:ext>
            </a:extLst>
          </p:cNvPr>
          <p:cNvGrpSpPr/>
          <p:nvPr/>
        </p:nvGrpSpPr>
        <p:grpSpPr>
          <a:xfrm>
            <a:off x="6684963" y="5557230"/>
            <a:ext cx="4835525" cy="474068"/>
            <a:chOff x="660400" y="4943476"/>
            <a:chExt cx="4835525" cy="474068"/>
          </a:xfrm>
        </p:grpSpPr>
        <p:sp>
          <p:nvSpPr>
            <p:cNvPr id="84" name="í$ľíḑé">
              <a:extLst>
                <a:ext uri="{FF2B5EF4-FFF2-40B4-BE49-F238E27FC236}">
                  <a16:creationId xmlns:a16="http://schemas.microsoft.com/office/drawing/2014/main" id="{058F35EF-E5FE-4DEC-B9B7-2C00F81022D9}"/>
                </a:ext>
              </a:extLst>
            </p:cNvPr>
            <p:cNvSpPr/>
            <p:nvPr/>
          </p:nvSpPr>
          <p:spPr>
            <a:xfrm>
              <a:off x="660400" y="5029760"/>
              <a:ext cx="281160" cy="28095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850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îṥḷiďe">
              <a:extLst>
                <a:ext uri="{FF2B5EF4-FFF2-40B4-BE49-F238E27FC236}">
                  <a16:creationId xmlns:a16="http://schemas.microsoft.com/office/drawing/2014/main" id="{5C3F9CAD-AB70-4679-A1D1-6DD27F4A3652}"/>
                </a:ext>
              </a:extLst>
            </p:cNvPr>
            <p:cNvSpPr/>
            <p:nvPr/>
          </p:nvSpPr>
          <p:spPr bwMode="auto">
            <a:xfrm>
              <a:off x="1083328" y="4943476"/>
              <a:ext cx="4412597" cy="47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914400">
                <a:buClr>
                  <a:srgbClr val="BD374A"/>
                </a:buClr>
                <a:buSzPct val="150000"/>
                <a:defRPr/>
              </a:pPr>
              <a:r>
                <a:rPr lang="zh-CN" altLang="en-US" sz="1200" b="1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了解他人的权利范围</a:t>
              </a:r>
            </a:p>
          </p:txBody>
        </p:sp>
      </p:grp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B160FCFF-49A1-4DAD-90F3-AB9814ED0B05}"/>
              </a:ext>
            </a:extLst>
          </p:cNvPr>
          <p:cNvCxnSpPr>
            <a:cxnSpLocks/>
          </p:cNvCxnSpPr>
          <p:nvPr/>
        </p:nvCxnSpPr>
        <p:spPr>
          <a:xfrm>
            <a:off x="673099" y="4867073"/>
            <a:ext cx="108458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7A4031F5-824D-472D-8F8B-66F45A187DDA}"/>
              </a:ext>
            </a:extLst>
          </p:cNvPr>
          <p:cNvCxnSpPr>
            <a:cxnSpLocks/>
          </p:cNvCxnSpPr>
          <p:nvPr/>
        </p:nvCxnSpPr>
        <p:spPr>
          <a:xfrm>
            <a:off x="673099" y="5485200"/>
            <a:ext cx="108458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05E09F44-F9D6-4EBD-B142-EFFDBC6DA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10" y="272961"/>
            <a:ext cx="1782009" cy="4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"/>
    </mc:Choice>
    <mc:Fallback xmlns="">
      <p:transition spd="slow" advTm="102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8DCE419-1BAB-45AF-B328-AE741D02B3EB}"/>
              </a:ext>
            </a:extLst>
          </p:cNvPr>
          <p:cNvCxnSpPr>
            <a:cxnSpLocks/>
          </p:cNvCxnSpPr>
          <p:nvPr/>
        </p:nvCxnSpPr>
        <p:spPr>
          <a:xfrm>
            <a:off x="541866" y="919293"/>
            <a:ext cx="11049000" cy="0"/>
          </a:xfrm>
          <a:prstGeom prst="line">
            <a:avLst/>
          </a:prstGeom>
          <a:ln w="38100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76FABDA0-FEAF-4C3B-9740-0D17DAE0B330}"/>
              </a:ext>
            </a:extLst>
          </p:cNvPr>
          <p:cNvSpPr txBox="1"/>
          <p:nvPr/>
        </p:nvSpPr>
        <p:spPr>
          <a:xfrm>
            <a:off x="541866" y="272962"/>
            <a:ext cx="942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引出的问题？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68D9C21-5CFE-4D0F-9D38-8A766EF73E8D}"/>
              </a:ext>
            </a:extLst>
          </p:cNvPr>
          <p:cNvSpPr txBox="1"/>
          <p:nvPr/>
        </p:nvSpPr>
        <p:spPr>
          <a:xfrm>
            <a:off x="2465070" y="2696963"/>
            <a:ext cx="6869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获得授权就一定能够获得保护吗？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48D2878-6778-4162-A228-E22EBB6FC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10" y="272961"/>
            <a:ext cx="1782009" cy="4567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7BCBA3A-C68F-4931-BCB7-D4970A8EAF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989" y="5988618"/>
            <a:ext cx="1862743" cy="69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1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"/>
    </mc:Choice>
    <mc:Fallback xmlns="">
      <p:transition spd="slow" advTm="102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8DCE419-1BAB-45AF-B328-AE741D02B3EB}"/>
              </a:ext>
            </a:extLst>
          </p:cNvPr>
          <p:cNvCxnSpPr>
            <a:cxnSpLocks/>
          </p:cNvCxnSpPr>
          <p:nvPr/>
        </p:nvCxnSpPr>
        <p:spPr>
          <a:xfrm>
            <a:off x="541867" y="910826"/>
            <a:ext cx="11049000" cy="0"/>
          </a:xfrm>
          <a:prstGeom prst="line">
            <a:avLst/>
          </a:prstGeom>
          <a:ln w="38100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76FABDA0-FEAF-4C3B-9740-0D17DAE0B330}"/>
              </a:ext>
            </a:extLst>
          </p:cNvPr>
          <p:cNvSpPr txBox="1"/>
          <p:nvPr/>
        </p:nvSpPr>
        <p:spPr>
          <a:xfrm>
            <a:off x="541866" y="244387"/>
            <a:ext cx="1122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看一个例子：科创板因诉讼被阻上市第一案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21991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784550"/>
            <a:ext cx="10852149" cy="3708000"/>
            <a:chOff x="669925" y="1784550"/>
            <a:chExt cx="10852149" cy="3708000"/>
          </a:xfrm>
        </p:grpSpPr>
        <p:sp>
          <p:nvSpPr>
            <p:cNvPr id="44" name="iSḻidè"/>
            <p:cNvSpPr/>
            <p:nvPr/>
          </p:nvSpPr>
          <p:spPr>
            <a:xfrm>
              <a:off x="5729553" y="3324073"/>
              <a:ext cx="732893" cy="628955"/>
            </a:xfrm>
            <a:prstGeom prst="rect">
              <a:avLst/>
            </a:prstGeom>
          </p:spPr>
          <p:txBody>
            <a:bodyPr wrap="square" lIns="91440" tIns="45720" rIns="91440" bIns="45720">
              <a:normAutofit lnSpcReduction="1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3200" b="1" i="1" dirty="0">
                  <a:solidFill>
                    <a:schemeClr val="accent1"/>
                  </a:solidFill>
                </a:rPr>
                <a:t>VS</a:t>
              </a:r>
            </a:p>
          </p:txBody>
        </p:sp>
        <p:sp>
          <p:nvSpPr>
            <p:cNvPr id="45" name="iṡḷíḍê"/>
            <p:cNvSpPr/>
            <p:nvPr/>
          </p:nvSpPr>
          <p:spPr>
            <a:xfrm>
              <a:off x="1619450" y="1784550"/>
              <a:ext cx="3708000" cy="37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912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8688"/>
                  </a:lnTo>
                </a:path>
              </a:pathLst>
            </a:custGeom>
            <a:noFill/>
            <a:ln w="22225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pPr defTabSz="1460500">
                <a:lnSpc>
                  <a:spcPct val="100000"/>
                </a:lnSpc>
                <a:spcBef>
                  <a:spcPts val="0"/>
                </a:spcBef>
                <a:defRPr sz="10400">
                  <a:solidFill>
                    <a:srgbClr val="000000"/>
                  </a:solidFill>
                </a:defRPr>
              </a:pPr>
              <a:endParaRPr sz="1400"/>
            </a:p>
          </p:txBody>
        </p:sp>
        <p:sp>
          <p:nvSpPr>
            <p:cNvPr id="46" name="íş1îďê"/>
            <p:cNvSpPr/>
            <p:nvPr/>
          </p:nvSpPr>
          <p:spPr>
            <a:xfrm>
              <a:off x="669925" y="2309813"/>
              <a:ext cx="1849525" cy="2657475"/>
            </a:xfrm>
            <a:prstGeom prst="rect">
              <a:avLst/>
            </a:prstGeom>
            <a:blipFill>
              <a:blip r:embed="rId4"/>
              <a:srcRect/>
              <a:stretch>
                <a:fillRect l="-58202" r="-57408"/>
              </a:stretch>
            </a:blip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sz="2800" b="1"/>
            </a:p>
          </p:txBody>
        </p:sp>
        <p:sp>
          <p:nvSpPr>
            <p:cNvPr id="47" name="íšḻïḋé">
              <a:extLst>
                <a:ext uri="{FF2B5EF4-FFF2-40B4-BE49-F238E27FC236}">
                  <a16:creationId xmlns:a16="http://schemas.microsoft.com/office/drawing/2014/main" id="{3495B739-E5A7-4F4A-95FD-24BDFE4B18B1}"/>
                </a:ext>
              </a:extLst>
            </p:cNvPr>
            <p:cNvSpPr txBox="1"/>
            <p:nvPr/>
          </p:nvSpPr>
          <p:spPr bwMode="auto">
            <a:xfrm flipH="1">
              <a:off x="2519447" y="1813125"/>
              <a:ext cx="2807999" cy="46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b="1" dirty="0"/>
                <a:t>安翰科技</a:t>
              </a:r>
              <a:endParaRPr lang="en-US" altLang="zh-CN" sz="2000" b="1" dirty="0"/>
            </a:p>
          </p:txBody>
        </p:sp>
        <p:sp>
          <p:nvSpPr>
            <p:cNvPr id="48" name="işľiďé">
              <a:extLst>
                <a:ext uri="{FF2B5EF4-FFF2-40B4-BE49-F238E27FC236}">
                  <a16:creationId xmlns:a16="http://schemas.microsoft.com/office/drawing/2014/main" id="{AC321F9B-F99D-44D6-95EE-4CF3F8A760F8}"/>
                </a:ext>
              </a:extLst>
            </p:cNvPr>
            <p:cNvSpPr/>
            <p:nvPr/>
          </p:nvSpPr>
          <p:spPr bwMode="auto">
            <a:xfrm flipH="1">
              <a:off x="2519449" y="2460498"/>
              <a:ext cx="2807999" cy="50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/>
                <a:t>成立于</a:t>
              </a:r>
              <a:r>
                <a:rPr lang="en-US" altLang="zh-CN" sz="1400" dirty="0"/>
                <a:t>2009</a:t>
              </a:r>
              <a:r>
                <a:rPr lang="zh-CN" altLang="en-US" sz="1400" dirty="0"/>
                <a:t>年</a:t>
              </a:r>
              <a:endParaRPr lang="en-US" altLang="zh-CN" sz="1400" dirty="0"/>
            </a:p>
          </p:txBody>
        </p:sp>
        <p:sp>
          <p:nvSpPr>
            <p:cNvPr id="49" name="ïšļïḑe">
              <a:extLst>
                <a:ext uri="{FF2B5EF4-FFF2-40B4-BE49-F238E27FC236}">
                  <a16:creationId xmlns:a16="http://schemas.microsoft.com/office/drawing/2014/main" id="{AC321F9B-F99D-44D6-95EE-4CF3F8A760F8}"/>
                </a:ext>
              </a:extLst>
            </p:cNvPr>
            <p:cNvSpPr/>
            <p:nvPr/>
          </p:nvSpPr>
          <p:spPr bwMode="auto">
            <a:xfrm flipH="1">
              <a:off x="2519451" y="2868116"/>
              <a:ext cx="2807999" cy="50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/>
                <a:t>2010</a:t>
              </a:r>
              <a:r>
                <a:rPr lang="zh-CN" altLang="en-US" sz="1400" dirty="0"/>
                <a:t>年，安翰科技“磁控胶囊胃镜系统”样机首次成型</a:t>
              </a:r>
              <a:endParaRPr lang="en-US" altLang="zh-CN" sz="1400" dirty="0"/>
            </a:p>
          </p:txBody>
        </p:sp>
        <p:sp>
          <p:nvSpPr>
            <p:cNvPr id="50" name="îṥḻîḍè">
              <a:extLst>
                <a:ext uri="{FF2B5EF4-FFF2-40B4-BE49-F238E27FC236}">
                  <a16:creationId xmlns:a16="http://schemas.microsoft.com/office/drawing/2014/main" id="{AC321F9B-F99D-44D6-95EE-4CF3F8A760F8}"/>
                </a:ext>
              </a:extLst>
            </p:cNvPr>
            <p:cNvSpPr/>
            <p:nvPr/>
          </p:nvSpPr>
          <p:spPr bwMode="auto">
            <a:xfrm flipH="1">
              <a:off x="2519449" y="3649484"/>
              <a:ext cx="2807999" cy="50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1400" dirty="0"/>
            </a:p>
          </p:txBody>
        </p:sp>
        <p:sp>
          <p:nvSpPr>
            <p:cNvPr id="52" name="ïṡļîḑè">
              <a:extLst>
                <a:ext uri="{FF2B5EF4-FFF2-40B4-BE49-F238E27FC236}">
                  <a16:creationId xmlns:a16="http://schemas.microsoft.com/office/drawing/2014/main" id="{AC321F9B-F99D-44D6-95EE-4CF3F8A760F8}"/>
                </a:ext>
              </a:extLst>
            </p:cNvPr>
            <p:cNvSpPr/>
            <p:nvPr/>
          </p:nvSpPr>
          <p:spPr bwMode="auto">
            <a:xfrm flipH="1">
              <a:off x="2519446" y="4251845"/>
              <a:ext cx="2807999" cy="50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/>
                <a:t>2019</a:t>
              </a:r>
              <a:r>
                <a:rPr lang="zh-CN" altLang="en-US" sz="1400" dirty="0"/>
                <a:t>年</a:t>
              </a:r>
              <a:r>
                <a:rPr lang="en-US" altLang="zh-CN" sz="1400" dirty="0"/>
                <a:t>5</a:t>
              </a:r>
              <a:r>
                <a:rPr lang="zh-CN" altLang="en-US" sz="1400" dirty="0"/>
                <a:t>月</a:t>
              </a:r>
              <a:r>
                <a:rPr lang="en-US" altLang="zh-CN" sz="1400" dirty="0"/>
                <a:t>28</a:t>
              </a:r>
              <a:r>
                <a:rPr lang="zh-CN" altLang="en-US" sz="1400" dirty="0"/>
                <a:t>日正式提起反诉，指控重庆金山是恶意起诉，目的是阻止安翰上市</a:t>
              </a:r>
              <a:endParaRPr lang="en-US" altLang="zh-CN" sz="1400" dirty="0"/>
            </a:p>
          </p:txBody>
        </p:sp>
        <p:sp>
          <p:nvSpPr>
            <p:cNvPr id="53" name="îṡḷide"/>
            <p:cNvSpPr/>
            <p:nvPr/>
          </p:nvSpPr>
          <p:spPr>
            <a:xfrm flipH="1">
              <a:off x="6864550" y="1784550"/>
              <a:ext cx="3708000" cy="37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912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8688"/>
                  </a:lnTo>
                </a:path>
              </a:pathLst>
            </a:custGeom>
            <a:noFill/>
            <a:ln w="22225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pPr defTabSz="1460500">
                <a:lnSpc>
                  <a:spcPct val="100000"/>
                </a:lnSpc>
                <a:spcBef>
                  <a:spcPts val="0"/>
                </a:spcBef>
                <a:defRPr sz="10400">
                  <a:solidFill>
                    <a:srgbClr val="000000"/>
                  </a:solidFill>
                </a:defRPr>
              </a:pPr>
              <a:endParaRPr sz="1400"/>
            </a:p>
          </p:txBody>
        </p:sp>
        <p:sp>
          <p:nvSpPr>
            <p:cNvPr id="54" name="ïsľiḍé"/>
            <p:cNvSpPr/>
            <p:nvPr/>
          </p:nvSpPr>
          <p:spPr>
            <a:xfrm flipH="1">
              <a:off x="9672549" y="2309813"/>
              <a:ext cx="1849525" cy="2657475"/>
            </a:xfrm>
            <a:prstGeom prst="rect">
              <a:avLst/>
            </a:prstGeom>
            <a:blipFill>
              <a:blip r:embed="rId5"/>
              <a:srcRect/>
              <a:stretch>
                <a:fillRect l="-58202" r="-57408"/>
              </a:stretch>
            </a:blip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sz="2800" b="1"/>
            </a:p>
          </p:txBody>
        </p:sp>
        <p:sp>
          <p:nvSpPr>
            <p:cNvPr id="55" name="iṣľïďè">
              <a:extLst>
                <a:ext uri="{FF2B5EF4-FFF2-40B4-BE49-F238E27FC236}">
                  <a16:creationId xmlns:a16="http://schemas.microsoft.com/office/drawing/2014/main" id="{3495B739-E5A7-4F4A-95FD-24BDFE4B18B1}"/>
                </a:ext>
              </a:extLst>
            </p:cNvPr>
            <p:cNvSpPr txBox="1"/>
            <p:nvPr/>
          </p:nvSpPr>
          <p:spPr bwMode="auto">
            <a:xfrm>
              <a:off x="6864554" y="1813125"/>
              <a:ext cx="2807999" cy="46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b="1" dirty="0"/>
                <a:t>重庆金山</a:t>
              </a:r>
              <a:endParaRPr lang="en-US" altLang="zh-CN" sz="2000" b="1" dirty="0"/>
            </a:p>
          </p:txBody>
        </p:sp>
        <p:sp>
          <p:nvSpPr>
            <p:cNvPr id="56" name="ïŝļîḑè">
              <a:extLst>
                <a:ext uri="{FF2B5EF4-FFF2-40B4-BE49-F238E27FC236}">
                  <a16:creationId xmlns:a16="http://schemas.microsoft.com/office/drawing/2014/main" id="{AC321F9B-F99D-44D6-95EE-4CF3F8A760F8}"/>
                </a:ext>
              </a:extLst>
            </p:cNvPr>
            <p:cNvSpPr/>
            <p:nvPr/>
          </p:nvSpPr>
          <p:spPr bwMode="auto">
            <a:xfrm>
              <a:off x="6864552" y="2460498"/>
              <a:ext cx="2807999" cy="50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/>
                <a:t>重庆金山科技成立于</a:t>
              </a:r>
              <a:r>
                <a:rPr lang="en-US" altLang="zh-CN" sz="1400" dirty="0"/>
                <a:t>1998</a:t>
              </a:r>
              <a:r>
                <a:rPr lang="zh-CN" altLang="en-US" sz="1400" dirty="0"/>
                <a:t>，重庆金山医疗成立于</a:t>
              </a:r>
              <a:r>
                <a:rPr lang="en-US" altLang="zh-CN" sz="1400" dirty="0"/>
                <a:t>2013</a:t>
              </a:r>
              <a:r>
                <a:rPr lang="zh-CN" altLang="en-US" sz="1400" dirty="0"/>
                <a:t>年</a:t>
              </a:r>
            </a:p>
          </p:txBody>
        </p:sp>
        <p:sp>
          <p:nvSpPr>
            <p:cNvPr id="57" name="íş1idé">
              <a:extLst>
                <a:ext uri="{FF2B5EF4-FFF2-40B4-BE49-F238E27FC236}">
                  <a16:creationId xmlns:a16="http://schemas.microsoft.com/office/drawing/2014/main" id="{AC321F9B-F99D-44D6-95EE-4CF3F8A760F8}"/>
                </a:ext>
              </a:extLst>
            </p:cNvPr>
            <p:cNvSpPr/>
            <p:nvPr/>
          </p:nvSpPr>
          <p:spPr bwMode="auto">
            <a:xfrm>
              <a:off x="6898009" y="3122466"/>
              <a:ext cx="2674186" cy="50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/>
                <a:t>2014</a:t>
              </a:r>
              <a:r>
                <a:rPr lang="zh-CN" altLang="en-US" sz="1400" dirty="0"/>
                <a:t>年前后重庆金山申请</a:t>
              </a:r>
              <a:r>
                <a:rPr lang="en-US" altLang="zh-CN" sz="1400" dirty="0"/>
                <a:t>8</a:t>
              </a:r>
              <a:r>
                <a:rPr lang="zh-CN" altLang="en-US" sz="1400" dirty="0"/>
                <a:t>项胃镜系统相关专利</a:t>
              </a:r>
              <a:endParaRPr lang="en-US" altLang="zh-CN" sz="1400" dirty="0"/>
            </a:p>
          </p:txBody>
        </p:sp>
        <p:sp>
          <p:nvSpPr>
            <p:cNvPr id="59" name="íṥľïḓè">
              <a:extLst>
                <a:ext uri="{FF2B5EF4-FFF2-40B4-BE49-F238E27FC236}">
                  <a16:creationId xmlns:a16="http://schemas.microsoft.com/office/drawing/2014/main" id="{AC321F9B-F99D-44D6-95EE-4CF3F8A760F8}"/>
                </a:ext>
              </a:extLst>
            </p:cNvPr>
            <p:cNvSpPr/>
            <p:nvPr/>
          </p:nvSpPr>
          <p:spPr bwMode="auto">
            <a:xfrm>
              <a:off x="6864550" y="3698234"/>
              <a:ext cx="2807999" cy="50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/>
                <a:t>2019</a:t>
              </a:r>
              <a:r>
                <a:rPr lang="zh-CN" altLang="en-US" sz="1400" dirty="0"/>
                <a:t>年</a:t>
              </a:r>
              <a:r>
                <a:rPr lang="en-US" altLang="zh-CN" sz="1400" dirty="0"/>
                <a:t>5</a:t>
              </a:r>
              <a:r>
                <a:rPr lang="zh-CN" altLang="en-US" sz="1400" dirty="0"/>
                <a:t>月</a:t>
              </a:r>
              <a:r>
                <a:rPr lang="en-US" altLang="zh-CN" sz="1400" dirty="0"/>
                <a:t>9</a:t>
              </a:r>
              <a:r>
                <a:rPr lang="zh-CN" altLang="en-US" sz="1400" dirty="0"/>
                <a:t>日，重庆金山指控安翰科技涉嫌侵犯以上</a:t>
              </a:r>
              <a:r>
                <a:rPr lang="en-US" altLang="zh-CN" sz="1400" dirty="0"/>
                <a:t>8</a:t>
              </a:r>
              <a:r>
                <a:rPr lang="zh-CN" altLang="en-US" sz="1400" dirty="0"/>
                <a:t>项专利</a:t>
              </a:r>
              <a:endParaRPr lang="en-US" altLang="zh-CN" sz="1400" dirty="0"/>
            </a:p>
          </p:txBody>
        </p:sp>
        <p:sp>
          <p:nvSpPr>
            <p:cNvPr id="60" name="ïsľïďe">
              <a:extLst>
                <a:ext uri="{FF2B5EF4-FFF2-40B4-BE49-F238E27FC236}">
                  <a16:creationId xmlns:a16="http://schemas.microsoft.com/office/drawing/2014/main" id="{AC321F9B-F99D-44D6-95EE-4CF3F8A760F8}"/>
                </a:ext>
              </a:extLst>
            </p:cNvPr>
            <p:cNvSpPr/>
            <p:nvPr/>
          </p:nvSpPr>
          <p:spPr bwMode="auto">
            <a:xfrm>
              <a:off x="6864549" y="4496637"/>
              <a:ext cx="2807999" cy="50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/>
                <a:t>金山医疗同时还向上交所举报安翰科技涉嫌虚假宣传</a:t>
              </a:r>
              <a:endParaRPr lang="en-US" altLang="zh-CN" sz="1400" dirty="0"/>
            </a:p>
          </p:txBody>
        </p:sp>
      </p:grpSp>
      <p:sp>
        <p:nvSpPr>
          <p:cNvPr id="29" name="ïšļïḑe">
            <a:extLst>
              <a:ext uri="{FF2B5EF4-FFF2-40B4-BE49-F238E27FC236}">
                <a16:creationId xmlns:a16="http://schemas.microsoft.com/office/drawing/2014/main" id="{AC321F9B-F99D-44D6-95EE-4CF3F8A760F8}"/>
              </a:ext>
            </a:extLst>
          </p:cNvPr>
          <p:cNvSpPr/>
          <p:nvPr/>
        </p:nvSpPr>
        <p:spPr bwMode="auto">
          <a:xfrm flipH="1">
            <a:off x="2519451" y="3548439"/>
            <a:ext cx="2807999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2013</a:t>
            </a:r>
            <a:r>
              <a:rPr lang="zh-CN" altLang="en-US" sz="1400" dirty="0"/>
              <a:t>年，安翰科技在武汉建了</a:t>
            </a:r>
            <a:r>
              <a:rPr lang="en-US" altLang="zh-CN" sz="1400" dirty="0"/>
              <a:t>10</a:t>
            </a:r>
            <a:r>
              <a:rPr lang="zh-CN" altLang="en-US" sz="1400" dirty="0"/>
              <a:t>万颗胶囊胃镜系统生产线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CN" sz="1400" dirty="0"/>
          </a:p>
        </p:txBody>
      </p:sp>
      <p:sp>
        <p:nvSpPr>
          <p:cNvPr id="11" name="矩形 10"/>
          <p:cNvSpPr/>
          <p:nvPr/>
        </p:nvSpPr>
        <p:spPr>
          <a:xfrm>
            <a:off x="2692194" y="5882478"/>
            <a:ext cx="7943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安翰科技被认定构成侵权 </a:t>
            </a:r>
            <a:r>
              <a:rPr lang="en-US" altLang="zh-CN" dirty="0"/>
              <a:t>or </a:t>
            </a:r>
            <a:r>
              <a:rPr lang="zh-CN" altLang="en-US" dirty="0"/>
              <a:t>重庆金山被认定构成恶意诉讼？值得关注！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CA89994-844B-4E97-8C6B-E6B1DF051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10" y="272961"/>
            <a:ext cx="1782009" cy="4567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E6DC707-1039-405E-A6A1-68F7A3A74E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989" y="6007668"/>
            <a:ext cx="1862743" cy="69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"/>
    </mc:Choice>
    <mc:Fallback xmlns="">
      <p:transition spd="slow" advTm="22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8DCE419-1BAB-45AF-B328-AE741D02B3EB}"/>
              </a:ext>
            </a:extLst>
          </p:cNvPr>
          <p:cNvCxnSpPr>
            <a:cxnSpLocks/>
          </p:cNvCxnSpPr>
          <p:nvPr/>
        </p:nvCxnSpPr>
        <p:spPr>
          <a:xfrm>
            <a:off x="541867" y="910826"/>
            <a:ext cx="11049000" cy="0"/>
          </a:xfrm>
          <a:prstGeom prst="line">
            <a:avLst/>
          </a:prstGeom>
          <a:ln w="38100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76FABDA0-FEAF-4C3B-9740-0D17DAE0B330}"/>
              </a:ext>
            </a:extLst>
          </p:cNvPr>
          <p:cNvSpPr txBox="1"/>
          <p:nvPr/>
        </p:nvSpPr>
        <p:spPr>
          <a:xfrm>
            <a:off x="541866" y="244387"/>
            <a:ext cx="1122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再看一个例子：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38660" y="1350532"/>
            <a:ext cx="2498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整车在欧洲出售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489DCF1-1ACE-4A57-B361-876121FD1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6" y="1884421"/>
            <a:ext cx="5649267" cy="33067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EDECD60-7117-43AC-99B4-526C506C9E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" b="16556"/>
          <a:stretch/>
        </p:blipFill>
        <p:spPr>
          <a:xfrm>
            <a:off x="6409267" y="1967116"/>
            <a:ext cx="4762500" cy="285907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AE966AB-7F3F-4657-8D45-D2BDB91A067D}"/>
              </a:ext>
            </a:extLst>
          </p:cNvPr>
          <p:cNvSpPr/>
          <p:nvPr/>
        </p:nvSpPr>
        <p:spPr>
          <a:xfrm>
            <a:off x="7664244" y="1377932"/>
            <a:ext cx="3165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零部件在中国生产和出口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F2EAE49-C998-4615-B71C-199D3C083AF5}"/>
              </a:ext>
            </a:extLst>
          </p:cNvPr>
          <p:cNvSpPr/>
          <p:nvPr/>
        </p:nvSpPr>
        <p:spPr>
          <a:xfrm>
            <a:off x="3511976" y="5376451"/>
            <a:ext cx="6146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中国申请整车的专利对零部件厂家的侵权行为是否有用？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65EF9F3-5F98-400F-9BE0-4135D41A4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10" y="292011"/>
            <a:ext cx="1782009" cy="45673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5D60785-F2AB-4ED9-8638-526877209F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989" y="5988618"/>
            <a:ext cx="1862743" cy="69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2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"/>
    </mc:Choice>
    <mc:Fallback xmlns="">
      <p:transition spd="slow" advTm="22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8DCE419-1BAB-45AF-B328-AE741D02B3EB}"/>
              </a:ext>
            </a:extLst>
          </p:cNvPr>
          <p:cNvCxnSpPr>
            <a:cxnSpLocks/>
          </p:cNvCxnSpPr>
          <p:nvPr/>
        </p:nvCxnSpPr>
        <p:spPr>
          <a:xfrm>
            <a:off x="541867" y="910826"/>
            <a:ext cx="11049000" cy="0"/>
          </a:xfrm>
          <a:prstGeom prst="line">
            <a:avLst/>
          </a:prstGeom>
          <a:ln w="38100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76FABDA0-FEAF-4C3B-9740-0D17DAE0B330}"/>
              </a:ext>
            </a:extLst>
          </p:cNvPr>
          <p:cNvSpPr txBox="1"/>
          <p:nvPr/>
        </p:nvSpPr>
        <p:spPr>
          <a:xfrm>
            <a:off x="541866" y="272962"/>
            <a:ext cx="942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什么是侵权行为？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8B55010-FBAD-430B-A905-9AC04FCECB17}"/>
              </a:ext>
            </a:extLst>
          </p:cNvPr>
          <p:cNvSpPr txBox="1"/>
          <p:nvPr/>
        </p:nvSpPr>
        <p:spPr>
          <a:xfrm>
            <a:off x="5893034" y="4434642"/>
            <a:ext cx="5008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3" name="33194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C377623-BBD2-41DB-9182-1546E0E6789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99713" y="1370932"/>
            <a:ext cx="10372444" cy="4415067"/>
            <a:chOff x="899713" y="1130300"/>
            <a:chExt cx="10372444" cy="4415067"/>
          </a:xfrm>
        </p:grpSpPr>
        <p:grpSp>
          <p:nvGrpSpPr>
            <p:cNvPr id="6" name="iŝḻiḍe">
              <a:extLst>
                <a:ext uri="{FF2B5EF4-FFF2-40B4-BE49-F238E27FC236}">
                  <a16:creationId xmlns:a16="http://schemas.microsoft.com/office/drawing/2014/main" id="{F5D6105A-0316-4635-AF4F-87DBA7245E69}"/>
                </a:ext>
              </a:extLst>
            </p:cNvPr>
            <p:cNvGrpSpPr/>
            <p:nvPr/>
          </p:nvGrpSpPr>
          <p:grpSpPr>
            <a:xfrm>
              <a:off x="1581048" y="1504950"/>
              <a:ext cx="4365762" cy="3838207"/>
              <a:chOff x="1581048" y="1504950"/>
              <a:chExt cx="4365762" cy="3838207"/>
            </a:xfrm>
          </p:grpSpPr>
          <p:sp>
            <p:nvSpPr>
              <p:cNvPr id="23" name="ïṣlïḍe">
                <a:extLst>
                  <a:ext uri="{FF2B5EF4-FFF2-40B4-BE49-F238E27FC236}">
                    <a16:creationId xmlns:a16="http://schemas.microsoft.com/office/drawing/2014/main" id="{301F7C45-5A44-43DC-99D9-54EE6DD5A64C}"/>
                  </a:ext>
                </a:extLst>
              </p:cNvPr>
              <p:cNvSpPr/>
              <p:nvPr/>
            </p:nvSpPr>
            <p:spPr bwMode="auto">
              <a:xfrm>
                <a:off x="4947092" y="1504950"/>
                <a:ext cx="999718" cy="3482156"/>
              </a:xfrm>
              <a:custGeom>
                <a:avLst/>
                <a:gdLst>
                  <a:gd name="connsiteX0" fmla="*/ 834421 w 869210"/>
                  <a:gd name="connsiteY0" fmla="*/ 0 h 3847336"/>
                  <a:gd name="connsiteX1" fmla="*/ 232255 w 869210"/>
                  <a:gd name="connsiteY1" fmla="*/ 758283 h 3847336"/>
                  <a:gd name="connsiteX2" fmla="*/ 834421 w 869210"/>
                  <a:gd name="connsiteY2" fmla="*/ 1516566 h 3847336"/>
                  <a:gd name="connsiteX3" fmla="*/ 221104 w 869210"/>
                  <a:gd name="connsiteY3" fmla="*/ 2286000 h 3847336"/>
                  <a:gd name="connsiteX4" fmla="*/ 867875 w 869210"/>
                  <a:gd name="connsiteY4" fmla="*/ 3010829 h 3847336"/>
                  <a:gd name="connsiteX5" fmla="*/ 9231 w 869210"/>
                  <a:gd name="connsiteY5" fmla="*/ 3434576 h 3847336"/>
                  <a:gd name="connsiteX0-1" fmla="*/ 1056008 w 1094631"/>
                  <a:gd name="connsiteY0-2" fmla="*/ 0 h 3922067"/>
                  <a:gd name="connsiteX1-3" fmla="*/ 453842 w 1094631"/>
                  <a:gd name="connsiteY1-4" fmla="*/ 758283 h 3922067"/>
                  <a:gd name="connsiteX2-5" fmla="*/ 1056008 w 1094631"/>
                  <a:gd name="connsiteY2-6" fmla="*/ 1516566 h 3922067"/>
                  <a:gd name="connsiteX3-7" fmla="*/ 442691 w 1094631"/>
                  <a:gd name="connsiteY3-8" fmla="*/ 2286000 h 3922067"/>
                  <a:gd name="connsiteX4-9" fmla="*/ 1089462 w 1094631"/>
                  <a:gd name="connsiteY4-10" fmla="*/ 3010829 h 3922067"/>
                  <a:gd name="connsiteX5-11" fmla="*/ 7794 w 1094631"/>
                  <a:gd name="connsiteY5-12" fmla="*/ 3523786 h 3922067"/>
                  <a:gd name="connsiteX0-13" fmla="*/ 1048214 w 1086837"/>
                  <a:gd name="connsiteY0-14" fmla="*/ 0 h 3523786"/>
                  <a:gd name="connsiteX1-15" fmla="*/ 446048 w 1086837"/>
                  <a:gd name="connsiteY1-16" fmla="*/ 758283 h 3523786"/>
                  <a:gd name="connsiteX2-17" fmla="*/ 1048214 w 1086837"/>
                  <a:gd name="connsiteY2-18" fmla="*/ 1516566 h 3523786"/>
                  <a:gd name="connsiteX3-19" fmla="*/ 434897 w 1086837"/>
                  <a:gd name="connsiteY3-20" fmla="*/ 2286000 h 3523786"/>
                  <a:gd name="connsiteX4-21" fmla="*/ 1081668 w 1086837"/>
                  <a:gd name="connsiteY4-22" fmla="*/ 3010829 h 3523786"/>
                  <a:gd name="connsiteX5-23" fmla="*/ 0 w 1086837"/>
                  <a:gd name="connsiteY5-24" fmla="*/ 3523786 h 3523786"/>
                  <a:gd name="connsiteX0-25" fmla="*/ 880946 w 916485"/>
                  <a:gd name="connsiteY0-26" fmla="*/ 0 h 3468030"/>
                  <a:gd name="connsiteX1-27" fmla="*/ 278780 w 916485"/>
                  <a:gd name="connsiteY1-28" fmla="*/ 758283 h 3468030"/>
                  <a:gd name="connsiteX2-29" fmla="*/ 880946 w 916485"/>
                  <a:gd name="connsiteY2-30" fmla="*/ 1516566 h 3468030"/>
                  <a:gd name="connsiteX3-31" fmla="*/ 267629 w 916485"/>
                  <a:gd name="connsiteY3-32" fmla="*/ 2286000 h 3468030"/>
                  <a:gd name="connsiteX4-33" fmla="*/ 914400 w 916485"/>
                  <a:gd name="connsiteY4-34" fmla="*/ 3010829 h 3468030"/>
                  <a:gd name="connsiteX5-35" fmla="*/ 0 w 916485"/>
                  <a:gd name="connsiteY5-36" fmla="*/ 3468030 h 3468030"/>
                  <a:gd name="connsiteX0-37" fmla="*/ 880946 w 916485"/>
                  <a:gd name="connsiteY0-38" fmla="*/ 0 h 3468030"/>
                  <a:gd name="connsiteX1-39" fmla="*/ 278780 w 916485"/>
                  <a:gd name="connsiteY1-40" fmla="*/ 758283 h 3468030"/>
                  <a:gd name="connsiteX2-41" fmla="*/ 880946 w 916485"/>
                  <a:gd name="connsiteY2-42" fmla="*/ 1516566 h 3468030"/>
                  <a:gd name="connsiteX3-43" fmla="*/ 267629 w 916485"/>
                  <a:gd name="connsiteY3-44" fmla="*/ 2286000 h 3468030"/>
                  <a:gd name="connsiteX4-45" fmla="*/ 914400 w 916485"/>
                  <a:gd name="connsiteY4-46" fmla="*/ 3010829 h 3468030"/>
                  <a:gd name="connsiteX5-47" fmla="*/ 0 w 916485"/>
                  <a:gd name="connsiteY5-48" fmla="*/ 3468030 h 3468030"/>
                  <a:gd name="connsiteX0-49" fmla="*/ 858643 w 893864"/>
                  <a:gd name="connsiteY0-50" fmla="*/ 0 h 3490333"/>
                  <a:gd name="connsiteX1-51" fmla="*/ 256477 w 893864"/>
                  <a:gd name="connsiteY1-52" fmla="*/ 758283 h 3490333"/>
                  <a:gd name="connsiteX2-53" fmla="*/ 858643 w 893864"/>
                  <a:gd name="connsiteY2-54" fmla="*/ 1516566 h 3490333"/>
                  <a:gd name="connsiteX3-55" fmla="*/ 245326 w 893864"/>
                  <a:gd name="connsiteY3-56" fmla="*/ 2286000 h 3490333"/>
                  <a:gd name="connsiteX4-57" fmla="*/ 892097 w 893864"/>
                  <a:gd name="connsiteY4-58" fmla="*/ 3010829 h 3490333"/>
                  <a:gd name="connsiteX5-59" fmla="*/ 0 w 893864"/>
                  <a:gd name="connsiteY5-60" fmla="*/ 3490333 h 3490333"/>
                  <a:gd name="connsiteX0-61" fmla="*/ 858643 w 893864"/>
                  <a:gd name="connsiteY0-62" fmla="*/ 0 h 3536053"/>
                  <a:gd name="connsiteX1-63" fmla="*/ 256477 w 893864"/>
                  <a:gd name="connsiteY1-64" fmla="*/ 758283 h 3536053"/>
                  <a:gd name="connsiteX2-65" fmla="*/ 858643 w 893864"/>
                  <a:gd name="connsiteY2-66" fmla="*/ 1516566 h 3536053"/>
                  <a:gd name="connsiteX3-67" fmla="*/ 245326 w 893864"/>
                  <a:gd name="connsiteY3-68" fmla="*/ 2286000 h 3536053"/>
                  <a:gd name="connsiteX4-69" fmla="*/ 892097 w 893864"/>
                  <a:gd name="connsiteY4-70" fmla="*/ 3010829 h 3536053"/>
                  <a:gd name="connsiteX5-71" fmla="*/ 0 w 893864"/>
                  <a:gd name="connsiteY5-72" fmla="*/ 3536053 h 3536053"/>
                  <a:gd name="connsiteX0-73" fmla="*/ 858643 w 893864"/>
                  <a:gd name="connsiteY0-74" fmla="*/ 0 h 3536053"/>
                  <a:gd name="connsiteX1-75" fmla="*/ 256477 w 893864"/>
                  <a:gd name="connsiteY1-76" fmla="*/ 758283 h 3536053"/>
                  <a:gd name="connsiteX2-77" fmla="*/ 858643 w 893864"/>
                  <a:gd name="connsiteY2-78" fmla="*/ 1516566 h 3536053"/>
                  <a:gd name="connsiteX3-79" fmla="*/ 245326 w 893864"/>
                  <a:gd name="connsiteY3-80" fmla="*/ 2286000 h 3536053"/>
                  <a:gd name="connsiteX4-81" fmla="*/ 892097 w 893864"/>
                  <a:gd name="connsiteY4-82" fmla="*/ 3010829 h 3536053"/>
                  <a:gd name="connsiteX5-83" fmla="*/ 0 w 893864"/>
                  <a:gd name="connsiteY5-84" fmla="*/ 3536053 h 3536053"/>
                  <a:gd name="connsiteX0-85" fmla="*/ 830068 w 864917"/>
                  <a:gd name="connsiteY0-86" fmla="*/ 0 h 3464616"/>
                  <a:gd name="connsiteX1-87" fmla="*/ 227902 w 864917"/>
                  <a:gd name="connsiteY1-88" fmla="*/ 758283 h 3464616"/>
                  <a:gd name="connsiteX2-89" fmla="*/ 830068 w 864917"/>
                  <a:gd name="connsiteY2-90" fmla="*/ 1516566 h 3464616"/>
                  <a:gd name="connsiteX3-91" fmla="*/ 216751 w 864917"/>
                  <a:gd name="connsiteY3-92" fmla="*/ 2286000 h 3464616"/>
                  <a:gd name="connsiteX4-93" fmla="*/ 863522 w 864917"/>
                  <a:gd name="connsiteY4-94" fmla="*/ 3010829 h 3464616"/>
                  <a:gd name="connsiteX5-95" fmla="*/ 0 w 864917"/>
                  <a:gd name="connsiteY5-96" fmla="*/ 3464616 h 3464616"/>
                  <a:gd name="connsiteX0-97" fmla="*/ 830068 w 952735"/>
                  <a:gd name="connsiteY0-98" fmla="*/ 0 h 3464616"/>
                  <a:gd name="connsiteX1-99" fmla="*/ 227902 w 952735"/>
                  <a:gd name="connsiteY1-100" fmla="*/ 758283 h 3464616"/>
                  <a:gd name="connsiteX2-101" fmla="*/ 952732 w 952735"/>
                  <a:gd name="connsiteY2-102" fmla="*/ 1561171 h 3464616"/>
                  <a:gd name="connsiteX3-103" fmla="*/ 216751 w 952735"/>
                  <a:gd name="connsiteY3-104" fmla="*/ 2286000 h 3464616"/>
                  <a:gd name="connsiteX4-105" fmla="*/ 863522 w 952735"/>
                  <a:gd name="connsiteY4-106" fmla="*/ 3010829 h 3464616"/>
                  <a:gd name="connsiteX5-107" fmla="*/ 0 w 952735"/>
                  <a:gd name="connsiteY5-108" fmla="*/ 3464616 h 3464616"/>
                  <a:gd name="connsiteX0-109" fmla="*/ 997337 w 997337"/>
                  <a:gd name="connsiteY0-110" fmla="*/ 0 h 3486918"/>
                  <a:gd name="connsiteX1-111" fmla="*/ 227902 w 997337"/>
                  <a:gd name="connsiteY1-112" fmla="*/ 780585 h 3486918"/>
                  <a:gd name="connsiteX2-113" fmla="*/ 952732 w 997337"/>
                  <a:gd name="connsiteY2-114" fmla="*/ 1583473 h 3486918"/>
                  <a:gd name="connsiteX3-115" fmla="*/ 216751 w 997337"/>
                  <a:gd name="connsiteY3-116" fmla="*/ 2308302 h 3486918"/>
                  <a:gd name="connsiteX4-117" fmla="*/ 863522 w 997337"/>
                  <a:gd name="connsiteY4-118" fmla="*/ 3033131 h 3486918"/>
                  <a:gd name="connsiteX5-119" fmla="*/ 0 w 997337"/>
                  <a:gd name="connsiteY5-120" fmla="*/ 3486918 h 3486918"/>
                  <a:gd name="connsiteX0-121" fmla="*/ 1016387 w 1016387"/>
                  <a:gd name="connsiteY0-122" fmla="*/ 0 h 3513112"/>
                  <a:gd name="connsiteX1-123" fmla="*/ 246952 w 1016387"/>
                  <a:gd name="connsiteY1-124" fmla="*/ 780585 h 3513112"/>
                  <a:gd name="connsiteX2-125" fmla="*/ 971782 w 1016387"/>
                  <a:gd name="connsiteY2-126" fmla="*/ 1583473 h 3513112"/>
                  <a:gd name="connsiteX3-127" fmla="*/ 235801 w 1016387"/>
                  <a:gd name="connsiteY3-128" fmla="*/ 2308302 h 3513112"/>
                  <a:gd name="connsiteX4-129" fmla="*/ 882572 w 1016387"/>
                  <a:gd name="connsiteY4-130" fmla="*/ 3033131 h 3513112"/>
                  <a:gd name="connsiteX5-131" fmla="*/ 0 w 1016387"/>
                  <a:gd name="connsiteY5-132" fmla="*/ 3513112 h 3513112"/>
                  <a:gd name="connsiteX0-133" fmla="*/ 999718 w 999718"/>
                  <a:gd name="connsiteY0-134" fmla="*/ 0 h 3522637"/>
                  <a:gd name="connsiteX1-135" fmla="*/ 230283 w 999718"/>
                  <a:gd name="connsiteY1-136" fmla="*/ 780585 h 3522637"/>
                  <a:gd name="connsiteX2-137" fmla="*/ 955113 w 999718"/>
                  <a:gd name="connsiteY2-138" fmla="*/ 1583473 h 3522637"/>
                  <a:gd name="connsiteX3-139" fmla="*/ 219132 w 999718"/>
                  <a:gd name="connsiteY3-140" fmla="*/ 2308302 h 3522637"/>
                  <a:gd name="connsiteX4-141" fmla="*/ 865903 w 999718"/>
                  <a:gd name="connsiteY4-142" fmla="*/ 3033131 h 3522637"/>
                  <a:gd name="connsiteX5-143" fmla="*/ 0 w 999718"/>
                  <a:gd name="connsiteY5-144" fmla="*/ 3522637 h 3522637"/>
                  <a:gd name="connsiteX0-145" fmla="*/ 1009243 w 1009243"/>
                  <a:gd name="connsiteY0-146" fmla="*/ 0 h 3522637"/>
                  <a:gd name="connsiteX1-147" fmla="*/ 239808 w 1009243"/>
                  <a:gd name="connsiteY1-148" fmla="*/ 780585 h 3522637"/>
                  <a:gd name="connsiteX2-149" fmla="*/ 964638 w 1009243"/>
                  <a:gd name="connsiteY2-150" fmla="*/ 1583473 h 3522637"/>
                  <a:gd name="connsiteX3-151" fmla="*/ 228657 w 1009243"/>
                  <a:gd name="connsiteY3-152" fmla="*/ 2308302 h 3522637"/>
                  <a:gd name="connsiteX4-153" fmla="*/ 875428 w 1009243"/>
                  <a:gd name="connsiteY4-154" fmla="*/ 3033131 h 3522637"/>
                  <a:gd name="connsiteX5-155" fmla="*/ 0 w 1009243"/>
                  <a:gd name="connsiteY5-156" fmla="*/ 3522637 h 3522637"/>
                  <a:gd name="connsiteX0-157" fmla="*/ 992574 w 992574"/>
                  <a:gd name="connsiteY0-158" fmla="*/ 0 h 3491681"/>
                  <a:gd name="connsiteX1-159" fmla="*/ 223139 w 992574"/>
                  <a:gd name="connsiteY1-160" fmla="*/ 780585 h 3491681"/>
                  <a:gd name="connsiteX2-161" fmla="*/ 947969 w 992574"/>
                  <a:gd name="connsiteY2-162" fmla="*/ 1583473 h 3491681"/>
                  <a:gd name="connsiteX3-163" fmla="*/ 211988 w 992574"/>
                  <a:gd name="connsiteY3-164" fmla="*/ 2308302 h 3491681"/>
                  <a:gd name="connsiteX4-165" fmla="*/ 858759 w 992574"/>
                  <a:gd name="connsiteY4-166" fmla="*/ 3033131 h 3491681"/>
                  <a:gd name="connsiteX5-167" fmla="*/ 0 w 992574"/>
                  <a:gd name="connsiteY5-168" fmla="*/ 3491681 h 3491681"/>
                  <a:gd name="connsiteX0-169" fmla="*/ 999718 w 999718"/>
                  <a:gd name="connsiteY0-170" fmla="*/ 0 h 3482156"/>
                  <a:gd name="connsiteX1-171" fmla="*/ 230283 w 999718"/>
                  <a:gd name="connsiteY1-172" fmla="*/ 780585 h 3482156"/>
                  <a:gd name="connsiteX2-173" fmla="*/ 955113 w 999718"/>
                  <a:gd name="connsiteY2-174" fmla="*/ 1583473 h 3482156"/>
                  <a:gd name="connsiteX3-175" fmla="*/ 219132 w 999718"/>
                  <a:gd name="connsiteY3-176" fmla="*/ 2308302 h 3482156"/>
                  <a:gd name="connsiteX4-177" fmla="*/ 865903 w 999718"/>
                  <a:gd name="connsiteY4-178" fmla="*/ 3033131 h 3482156"/>
                  <a:gd name="connsiteX5-179" fmla="*/ 0 w 999718"/>
                  <a:gd name="connsiteY5-180" fmla="*/ 3482156 h 3482156"/>
                  <a:gd name="connsiteX0-181" fmla="*/ 999718 w 999718"/>
                  <a:gd name="connsiteY0-182" fmla="*/ 0 h 3482156"/>
                  <a:gd name="connsiteX1-183" fmla="*/ 230283 w 999718"/>
                  <a:gd name="connsiteY1-184" fmla="*/ 780585 h 3482156"/>
                  <a:gd name="connsiteX2-185" fmla="*/ 955113 w 999718"/>
                  <a:gd name="connsiteY2-186" fmla="*/ 1583473 h 3482156"/>
                  <a:gd name="connsiteX3-187" fmla="*/ 219132 w 999718"/>
                  <a:gd name="connsiteY3-188" fmla="*/ 2308302 h 3482156"/>
                  <a:gd name="connsiteX4-189" fmla="*/ 865903 w 999718"/>
                  <a:gd name="connsiteY4-190" fmla="*/ 3033131 h 3482156"/>
                  <a:gd name="connsiteX5-191" fmla="*/ 0 w 999718"/>
                  <a:gd name="connsiteY5-192" fmla="*/ 3482156 h 3482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999718" h="3482156">
                    <a:moveTo>
                      <a:pt x="999718" y="0"/>
                    </a:moveTo>
                    <a:cubicBezTo>
                      <a:pt x="698635" y="252761"/>
                      <a:pt x="237717" y="516673"/>
                      <a:pt x="230283" y="780585"/>
                    </a:cubicBezTo>
                    <a:cubicBezTo>
                      <a:pt x="222849" y="1044497"/>
                      <a:pt x="956971" y="1328854"/>
                      <a:pt x="955113" y="1583473"/>
                    </a:cubicBezTo>
                    <a:cubicBezTo>
                      <a:pt x="953255" y="1838092"/>
                      <a:pt x="234000" y="2066692"/>
                      <a:pt x="219132" y="2308302"/>
                    </a:cubicBezTo>
                    <a:cubicBezTo>
                      <a:pt x="204264" y="2549912"/>
                      <a:pt x="902028" y="2836695"/>
                      <a:pt x="865903" y="3033131"/>
                    </a:cubicBezTo>
                    <a:cubicBezTo>
                      <a:pt x="829778" y="3229567"/>
                      <a:pt x="147928" y="2790572"/>
                      <a:pt x="0" y="3482156"/>
                    </a:cubicBezTo>
                  </a:path>
                </a:pathLst>
              </a:custGeom>
              <a:noFill/>
              <a:ln w="85725">
                <a:solidFill>
                  <a:srgbClr val="FF6600"/>
                </a:solidFill>
                <a:rou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4" name="íśḷïḑê">
                <a:extLst>
                  <a:ext uri="{FF2B5EF4-FFF2-40B4-BE49-F238E27FC236}">
                    <a16:creationId xmlns:a16="http://schemas.microsoft.com/office/drawing/2014/main" id="{5953333D-FFFF-4532-B6BB-3E43E0F9F57D}"/>
                  </a:ext>
                </a:extLst>
              </p:cNvPr>
              <p:cNvSpPr/>
              <p:nvPr/>
            </p:nvSpPr>
            <p:spPr bwMode="auto">
              <a:xfrm>
                <a:off x="1581048" y="2966363"/>
                <a:ext cx="3422231" cy="2376794"/>
              </a:xfrm>
              <a:custGeom>
                <a:avLst/>
                <a:gdLst>
                  <a:gd name="T0" fmla="*/ 4408 w 4517"/>
                  <a:gd name="T1" fmla="*/ 2623 h 3142"/>
                  <a:gd name="T2" fmla="*/ 4404 w 4517"/>
                  <a:gd name="T3" fmla="*/ 2640 h 3142"/>
                  <a:gd name="T4" fmla="*/ 4076 w 4517"/>
                  <a:gd name="T5" fmla="*/ 2971 h 3142"/>
                  <a:gd name="T6" fmla="*/ 3764 w 4517"/>
                  <a:gd name="T7" fmla="*/ 3031 h 3142"/>
                  <a:gd name="T8" fmla="*/ 3450 w 4517"/>
                  <a:gd name="T9" fmla="*/ 2954 h 3142"/>
                  <a:gd name="T10" fmla="*/ 3098 w 4517"/>
                  <a:gd name="T11" fmla="*/ 2190 h 3142"/>
                  <a:gd name="T12" fmla="*/ 3075 w 4517"/>
                  <a:gd name="T13" fmla="*/ 1954 h 3142"/>
                  <a:gd name="T14" fmla="*/ 2339 w 4517"/>
                  <a:gd name="T15" fmla="*/ 259 h 3142"/>
                  <a:gd name="T16" fmla="*/ 2323 w 4517"/>
                  <a:gd name="T17" fmla="*/ 250 h 3142"/>
                  <a:gd name="T18" fmla="*/ 2321 w 4517"/>
                  <a:gd name="T19" fmla="*/ 253 h 3142"/>
                  <a:gd name="T20" fmla="*/ 1491 w 4517"/>
                  <a:gd name="T21" fmla="*/ 0 h 3142"/>
                  <a:gd name="T22" fmla="*/ 0 w 4517"/>
                  <a:gd name="T23" fmla="*/ 1491 h 3142"/>
                  <a:gd name="T24" fmla="*/ 1491 w 4517"/>
                  <a:gd name="T25" fmla="*/ 2982 h 3142"/>
                  <a:gd name="T26" fmla="*/ 2948 w 4517"/>
                  <a:gd name="T27" fmla="*/ 1806 h 3142"/>
                  <a:gd name="T28" fmla="*/ 2962 w 4517"/>
                  <a:gd name="T29" fmla="*/ 1950 h 3142"/>
                  <a:gd name="T30" fmla="*/ 2965 w 4517"/>
                  <a:gd name="T31" fmla="*/ 1978 h 3142"/>
                  <a:gd name="T32" fmla="*/ 2987 w 4517"/>
                  <a:gd name="T33" fmla="*/ 2204 h 3142"/>
                  <a:gd name="T34" fmla="*/ 3391 w 4517"/>
                  <a:gd name="T35" fmla="*/ 3049 h 3142"/>
                  <a:gd name="T36" fmla="*/ 3765 w 4517"/>
                  <a:gd name="T37" fmla="*/ 3142 h 3142"/>
                  <a:gd name="T38" fmla="*/ 4117 w 4517"/>
                  <a:gd name="T39" fmla="*/ 3075 h 3142"/>
                  <a:gd name="T40" fmla="*/ 4512 w 4517"/>
                  <a:gd name="T41" fmla="*/ 2669 h 3142"/>
                  <a:gd name="T42" fmla="*/ 4517 w 4517"/>
                  <a:gd name="T43" fmla="*/ 2652 h 3142"/>
                  <a:gd name="T44" fmla="*/ 4408 w 4517"/>
                  <a:gd name="T45" fmla="*/ 2623 h 3142"/>
                  <a:gd name="T46" fmla="*/ 1491 w 4517"/>
                  <a:gd name="T47" fmla="*/ 218 h 3142"/>
                  <a:gd name="T48" fmla="*/ 1924 w 4517"/>
                  <a:gd name="T49" fmla="*/ 651 h 3142"/>
                  <a:gd name="T50" fmla="*/ 1491 w 4517"/>
                  <a:gd name="T51" fmla="*/ 1084 h 3142"/>
                  <a:gd name="T52" fmla="*/ 1058 w 4517"/>
                  <a:gd name="T53" fmla="*/ 651 h 3142"/>
                  <a:gd name="T54" fmla="*/ 1491 w 4517"/>
                  <a:gd name="T55" fmla="*/ 218 h 3142"/>
                  <a:gd name="T56" fmla="*/ 651 w 4517"/>
                  <a:gd name="T57" fmla="*/ 1924 h 3142"/>
                  <a:gd name="T58" fmla="*/ 218 w 4517"/>
                  <a:gd name="T59" fmla="*/ 1491 h 3142"/>
                  <a:gd name="T60" fmla="*/ 651 w 4517"/>
                  <a:gd name="T61" fmla="*/ 1058 h 3142"/>
                  <a:gd name="T62" fmla="*/ 1084 w 4517"/>
                  <a:gd name="T63" fmla="*/ 1491 h 3142"/>
                  <a:gd name="T64" fmla="*/ 651 w 4517"/>
                  <a:gd name="T65" fmla="*/ 1924 h 3142"/>
                  <a:gd name="T66" fmla="*/ 1491 w 4517"/>
                  <a:gd name="T67" fmla="*/ 2765 h 3142"/>
                  <a:gd name="T68" fmla="*/ 1058 w 4517"/>
                  <a:gd name="T69" fmla="*/ 2331 h 3142"/>
                  <a:gd name="T70" fmla="*/ 1491 w 4517"/>
                  <a:gd name="T71" fmla="*/ 1898 h 3142"/>
                  <a:gd name="T72" fmla="*/ 1924 w 4517"/>
                  <a:gd name="T73" fmla="*/ 2331 h 3142"/>
                  <a:gd name="T74" fmla="*/ 1491 w 4517"/>
                  <a:gd name="T75" fmla="*/ 2765 h 3142"/>
                  <a:gd name="T76" fmla="*/ 2331 w 4517"/>
                  <a:gd name="T77" fmla="*/ 1924 h 3142"/>
                  <a:gd name="T78" fmla="*/ 1898 w 4517"/>
                  <a:gd name="T79" fmla="*/ 1491 h 3142"/>
                  <a:gd name="T80" fmla="*/ 2331 w 4517"/>
                  <a:gd name="T81" fmla="*/ 1058 h 3142"/>
                  <a:gd name="T82" fmla="*/ 2764 w 4517"/>
                  <a:gd name="T83" fmla="*/ 1491 h 3142"/>
                  <a:gd name="T84" fmla="*/ 2331 w 4517"/>
                  <a:gd name="T85" fmla="*/ 1924 h 3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517" h="3142">
                    <a:moveTo>
                      <a:pt x="4408" y="2623"/>
                    </a:moveTo>
                    <a:lnTo>
                      <a:pt x="4404" y="2640"/>
                    </a:lnTo>
                    <a:cubicBezTo>
                      <a:pt x="4365" y="2784"/>
                      <a:pt x="4248" y="2901"/>
                      <a:pt x="4076" y="2971"/>
                    </a:cubicBezTo>
                    <a:cubicBezTo>
                      <a:pt x="3978" y="3010"/>
                      <a:pt x="3870" y="3031"/>
                      <a:pt x="3764" y="3031"/>
                    </a:cubicBezTo>
                    <a:cubicBezTo>
                      <a:pt x="3644" y="3031"/>
                      <a:pt x="3532" y="3003"/>
                      <a:pt x="3450" y="2954"/>
                    </a:cubicBezTo>
                    <a:cubicBezTo>
                      <a:pt x="3190" y="2791"/>
                      <a:pt x="3136" y="2512"/>
                      <a:pt x="3098" y="2190"/>
                    </a:cubicBezTo>
                    <a:cubicBezTo>
                      <a:pt x="3089" y="2113"/>
                      <a:pt x="3082" y="2034"/>
                      <a:pt x="3075" y="1954"/>
                    </a:cubicBezTo>
                    <a:cubicBezTo>
                      <a:pt x="3017" y="1329"/>
                      <a:pt x="2952" y="620"/>
                      <a:pt x="2339" y="259"/>
                    </a:cubicBezTo>
                    <a:lnTo>
                      <a:pt x="2323" y="250"/>
                    </a:lnTo>
                    <a:lnTo>
                      <a:pt x="2321" y="253"/>
                    </a:lnTo>
                    <a:cubicBezTo>
                      <a:pt x="2075" y="88"/>
                      <a:pt x="1788" y="0"/>
                      <a:pt x="1491" y="0"/>
                    </a:cubicBezTo>
                    <a:cubicBezTo>
                      <a:pt x="669" y="0"/>
                      <a:pt x="0" y="669"/>
                      <a:pt x="0" y="1491"/>
                    </a:cubicBezTo>
                    <a:cubicBezTo>
                      <a:pt x="0" y="2314"/>
                      <a:pt x="669" y="2982"/>
                      <a:pt x="1491" y="2982"/>
                    </a:cubicBezTo>
                    <a:cubicBezTo>
                      <a:pt x="2198" y="2982"/>
                      <a:pt x="2802" y="2485"/>
                      <a:pt x="2948" y="1806"/>
                    </a:cubicBezTo>
                    <a:cubicBezTo>
                      <a:pt x="2953" y="1855"/>
                      <a:pt x="2958" y="1903"/>
                      <a:pt x="2962" y="1950"/>
                    </a:cubicBezTo>
                    <a:lnTo>
                      <a:pt x="2965" y="1978"/>
                    </a:lnTo>
                    <a:cubicBezTo>
                      <a:pt x="2972" y="2054"/>
                      <a:pt x="2979" y="2129"/>
                      <a:pt x="2987" y="2204"/>
                    </a:cubicBezTo>
                    <a:cubicBezTo>
                      <a:pt x="3019" y="2474"/>
                      <a:pt x="3064" y="2845"/>
                      <a:pt x="3391" y="3049"/>
                    </a:cubicBezTo>
                    <a:cubicBezTo>
                      <a:pt x="3491" y="3109"/>
                      <a:pt x="3624" y="3142"/>
                      <a:pt x="3765" y="3142"/>
                    </a:cubicBezTo>
                    <a:cubicBezTo>
                      <a:pt x="3885" y="3142"/>
                      <a:pt x="4007" y="3119"/>
                      <a:pt x="4117" y="3075"/>
                    </a:cubicBezTo>
                    <a:cubicBezTo>
                      <a:pt x="4323" y="2992"/>
                      <a:pt x="4464" y="2848"/>
                      <a:pt x="4512" y="2669"/>
                    </a:cubicBezTo>
                    <a:lnTo>
                      <a:pt x="4517" y="2652"/>
                    </a:lnTo>
                    <a:lnTo>
                      <a:pt x="4408" y="2623"/>
                    </a:lnTo>
                    <a:close/>
                    <a:moveTo>
                      <a:pt x="1491" y="218"/>
                    </a:moveTo>
                    <a:cubicBezTo>
                      <a:pt x="1730" y="218"/>
                      <a:pt x="1924" y="412"/>
                      <a:pt x="1924" y="651"/>
                    </a:cubicBezTo>
                    <a:cubicBezTo>
                      <a:pt x="1924" y="890"/>
                      <a:pt x="1730" y="1084"/>
                      <a:pt x="1491" y="1084"/>
                    </a:cubicBezTo>
                    <a:cubicBezTo>
                      <a:pt x="1252" y="1084"/>
                      <a:pt x="1058" y="890"/>
                      <a:pt x="1058" y="651"/>
                    </a:cubicBezTo>
                    <a:cubicBezTo>
                      <a:pt x="1058" y="412"/>
                      <a:pt x="1252" y="218"/>
                      <a:pt x="1491" y="218"/>
                    </a:cubicBezTo>
                    <a:close/>
                    <a:moveTo>
                      <a:pt x="651" y="1924"/>
                    </a:moveTo>
                    <a:cubicBezTo>
                      <a:pt x="412" y="1924"/>
                      <a:pt x="218" y="1730"/>
                      <a:pt x="218" y="1491"/>
                    </a:cubicBezTo>
                    <a:cubicBezTo>
                      <a:pt x="218" y="1252"/>
                      <a:pt x="412" y="1058"/>
                      <a:pt x="651" y="1058"/>
                    </a:cubicBezTo>
                    <a:cubicBezTo>
                      <a:pt x="890" y="1058"/>
                      <a:pt x="1084" y="1252"/>
                      <a:pt x="1084" y="1491"/>
                    </a:cubicBezTo>
                    <a:cubicBezTo>
                      <a:pt x="1084" y="1730"/>
                      <a:pt x="890" y="1924"/>
                      <a:pt x="651" y="1924"/>
                    </a:cubicBezTo>
                    <a:close/>
                    <a:moveTo>
                      <a:pt x="1491" y="2765"/>
                    </a:moveTo>
                    <a:cubicBezTo>
                      <a:pt x="1252" y="2765"/>
                      <a:pt x="1058" y="2570"/>
                      <a:pt x="1058" y="2331"/>
                    </a:cubicBezTo>
                    <a:cubicBezTo>
                      <a:pt x="1058" y="2093"/>
                      <a:pt x="1252" y="1898"/>
                      <a:pt x="1491" y="1898"/>
                    </a:cubicBezTo>
                    <a:cubicBezTo>
                      <a:pt x="1730" y="1898"/>
                      <a:pt x="1924" y="2092"/>
                      <a:pt x="1924" y="2331"/>
                    </a:cubicBezTo>
                    <a:cubicBezTo>
                      <a:pt x="1924" y="2570"/>
                      <a:pt x="1730" y="2765"/>
                      <a:pt x="1491" y="2765"/>
                    </a:cubicBezTo>
                    <a:close/>
                    <a:moveTo>
                      <a:pt x="2331" y="1924"/>
                    </a:moveTo>
                    <a:cubicBezTo>
                      <a:pt x="2092" y="1924"/>
                      <a:pt x="1898" y="1730"/>
                      <a:pt x="1898" y="1491"/>
                    </a:cubicBezTo>
                    <a:cubicBezTo>
                      <a:pt x="1898" y="1252"/>
                      <a:pt x="2092" y="1058"/>
                      <a:pt x="2331" y="1058"/>
                    </a:cubicBezTo>
                    <a:cubicBezTo>
                      <a:pt x="2570" y="1058"/>
                      <a:pt x="2764" y="1252"/>
                      <a:pt x="2764" y="1491"/>
                    </a:cubicBezTo>
                    <a:cubicBezTo>
                      <a:pt x="2764" y="1730"/>
                      <a:pt x="2570" y="1924"/>
                      <a:pt x="2331" y="1924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/>
              </a:p>
            </p:txBody>
          </p:sp>
        </p:grpSp>
        <p:grpSp>
          <p:nvGrpSpPr>
            <p:cNvPr id="7" name="iṡľiďe">
              <a:extLst>
                <a:ext uri="{FF2B5EF4-FFF2-40B4-BE49-F238E27FC236}">
                  <a16:creationId xmlns:a16="http://schemas.microsoft.com/office/drawing/2014/main" id="{BB383BD6-AFF2-437F-9228-914273AE0176}"/>
                </a:ext>
              </a:extLst>
            </p:cNvPr>
            <p:cNvGrpSpPr/>
            <p:nvPr/>
          </p:nvGrpSpPr>
          <p:grpSpPr>
            <a:xfrm>
              <a:off x="5747657" y="1130300"/>
              <a:ext cx="5524500" cy="1377044"/>
              <a:chOff x="5747657" y="1130300"/>
              <a:chExt cx="5524500" cy="1377044"/>
            </a:xfrm>
          </p:grpSpPr>
          <p:sp>
            <p:nvSpPr>
              <p:cNvPr id="20" name="ïşḷíḋe">
                <a:extLst>
                  <a:ext uri="{FF2B5EF4-FFF2-40B4-BE49-F238E27FC236}">
                    <a16:creationId xmlns:a16="http://schemas.microsoft.com/office/drawing/2014/main" id="{A5F3A395-87C3-4894-B3B0-365F5C1AB865}"/>
                  </a:ext>
                </a:extLst>
              </p:cNvPr>
              <p:cNvSpPr/>
              <p:nvPr/>
            </p:nvSpPr>
            <p:spPr>
              <a:xfrm>
                <a:off x="6115957" y="1393372"/>
                <a:ext cx="5156200" cy="11139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îś1iḓé">
                <a:extLst>
                  <a:ext uri="{FF2B5EF4-FFF2-40B4-BE49-F238E27FC236}">
                    <a16:creationId xmlns:a16="http://schemas.microsoft.com/office/drawing/2014/main" id="{510E3E5C-252C-4A51-B873-974E63C0D9E4}"/>
                  </a:ext>
                </a:extLst>
              </p:cNvPr>
              <p:cNvSpPr/>
              <p:nvPr/>
            </p:nvSpPr>
            <p:spPr>
              <a:xfrm>
                <a:off x="5747657" y="1130300"/>
                <a:ext cx="749300" cy="749300"/>
              </a:xfrm>
              <a:prstGeom prst="ellipse">
                <a:avLst/>
              </a:prstGeom>
              <a:solidFill>
                <a:srgbClr val="FF6600"/>
              </a:solidFill>
              <a:ln w="79375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r>
                  <a:rPr lang="en-US" altLang="zh-CN" sz="2000" b="1" dirty="0">
                    <a:solidFill>
                      <a:schemeClr val="bg1"/>
                    </a:solidFill>
                  </a:rPr>
                  <a:t>01</a:t>
                </a:r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îšḻidé">
                <a:extLst>
                  <a:ext uri="{FF2B5EF4-FFF2-40B4-BE49-F238E27FC236}">
                    <a16:creationId xmlns:a16="http://schemas.microsoft.com/office/drawing/2014/main" id="{C0959D39-D6E2-41D3-8833-FCDEBFC792F2}"/>
                  </a:ext>
                </a:extLst>
              </p:cNvPr>
              <p:cNvSpPr txBox="1"/>
              <p:nvPr/>
            </p:nvSpPr>
            <p:spPr bwMode="auto">
              <a:xfrm>
                <a:off x="6865257" y="1567089"/>
                <a:ext cx="3662524" cy="4073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tIns="46800" rIns="90000" bIns="46800" anchor="ctr" anchorCtr="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1600" b="1" dirty="0"/>
                  <a:t>单一执行主体执行权利要求</a:t>
                </a:r>
                <a:r>
                  <a:rPr lang="en-US" altLang="zh-CN" sz="1600" b="1" dirty="0"/>
                  <a:t>1</a:t>
                </a:r>
                <a:r>
                  <a:rPr lang="zh-CN" altLang="en-US" sz="1600" b="1" dirty="0"/>
                  <a:t>的全部技术特征</a:t>
                </a:r>
                <a:endParaRPr lang="en-US" altLang="zh-CN" sz="1600" b="1" dirty="0"/>
              </a:p>
            </p:txBody>
          </p:sp>
        </p:grpSp>
        <p:grpSp>
          <p:nvGrpSpPr>
            <p:cNvPr id="10" name="íşliḋé">
              <a:extLst>
                <a:ext uri="{FF2B5EF4-FFF2-40B4-BE49-F238E27FC236}">
                  <a16:creationId xmlns:a16="http://schemas.microsoft.com/office/drawing/2014/main" id="{A275486F-4E1D-40CA-AECE-6066B198E0AA}"/>
                </a:ext>
              </a:extLst>
            </p:cNvPr>
            <p:cNvGrpSpPr/>
            <p:nvPr/>
          </p:nvGrpSpPr>
          <p:grpSpPr>
            <a:xfrm>
              <a:off x="5747657" y="2725060"/>
              <a:ext cx="5524500" cy="1306286"/>
              <a:chOff x="5747657" y="2725060"/>
              <a:chExt cx="5524500" cy="1306286"/>
            </a:xfrm>
          </p:grpSpPr>
          <p:sp>
            <p:nvSpPr>
              <p:cNvPr id="17" name="ïślîďê">
                <a:extLst>
                  <a:ext uri="{FF2B5EF4-FFF2-40B4-BE49-F238E27FC236}">
                    <a16:creationId xmlns:a16="http://schemas.microsoft.com/office/drawing/2014/main" id="{6F190230-5133-407B-8972-9AF6244EBFC5}"/>
                  </a:ext>
                </a:extLst>
              </p:cNvPr>
              <p:cNvSpPr/>
              <p:nvPr/>
            </p:nvSpPr>
            <p:spPr>
              <a:xfrm>
                <a:off x="6115957" y="2917374"/>
                <a:ext cx="5156200" cy="11139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ïsḻíďe">
                <a:extLst>
                  <a:ext uri="{FF2B5EF4-FFF2-40B4-BE49-F238E27FC236}">
                    <a16:creationId xmlns:a16="http://schemas.microsoft.com/office/drawing/2014/main" id="{736BCF7B-64AC-4996-98D6-A5F165E06D8E}"/>
                  </a:ext>
                </a:extLst>
              </p:cNvPr>
              <p:cNvSpPr/>
              <p:nvPr/>
            </p:nvSpPr>
            <p:spPr>
              <a:xfrm>
                <a:off x="5747657" y="2725060"/>
                <a:ext cx="749300" cy="749300"/>
              </a:xfrm>
              <a:prstGeom prst="ellipse">
                <a:avLst/>
              </a:prstGeom>
              <a:solidFill>
                <a:srgbClr val="FF6600"/>
              </a:solidFill>
              <a:ln w="79375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r>
                  <a:rPr lang="en-US" altLang="zh-CN" sz="2000" b="1" dirty="0">
                    <a:solidFill>
                      <a:schemeClr val="bg1"/>
                    </a:solidFill>
                  </a:rPr>
                  <a:t>02</a:t>
                </a:r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iŝḻïde">
                <a:extLst>
                  <a:ext uri="{FF2B5EF4-FFF2-40B4-BE49-F238E27FC236}">
                    <a16:creationId xmlns:a16="http://schemas.microsoft.com/office/drawing/2014/main" id="{98F5AA69-976E-442C-8897-DC8BE50F597D}"/>
                  </a:ext>
                </a:extLst>
              </p:cNvPr>
              <p:cNvSpPr txBox="1"/>
              <p:nvPr/>
            </p:nvSpPr>
            <p:spPr bwMode="auto">
              <a:xfrm>
                <a:off x="6862795" y="3067052"/>
                <a:ext cx="3662524" cy="4073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600" b="1" dirty="0"/>
                  <a:t>等同原则</a:t>
                </a:r>
              </a:p>
            </p:txBody>
          </p:sp>
        </p:grpSp>
        <p:grpSp>
          <p:nvGrpSpPr>
            <p:cNvPr id="11" name="ïSḻiḍè">
              <a:extLst>
                <a:ext uri="{FF2B5EF4-FFF2-40B4-BE49-F238E27FC236}">
                  <a16:creationId xmlns:a16="http://schemas.microsoft.com/office/drawing/2014/main" id="{DFE3CB69-B006-43C5-B27E-C584D488F7D9}"/>
                </a:ext>
              </a:extLst>
            </p:cNvPr>
            <p:cNvGrpSpPr/>
            <p:nvPr/>
          </p:nvGrpSpPr>
          <p:grpSpPr>
            <a:xfrm>
              <a:off x="5747657" y="4239081"/>
              <a:ext cx="5524500" cy="1306286"/>
              <a:chOff x="5747657" y="4239081"/>
              <a:chExt cx="5524500" cy="1306286"/>
            </a:xfrm>
          </p:grpSpPr>
          <p:sp>
            <p:nvSpPr>
              <p:cNvPr id="14" name="išļiḋê">
                <a:extLst>
                  <a:ext uri="{FF2B5EF4-FFF2-40B4-BE49-F238E27FC236}">
                    <a16:creationId xmlns:a16="http://schemas.microsoft.com/office/drawing/2014/main" id="{EA90E098-114F-448B-A951-14550F7E48D8}"/>
                  </a:ext>
                </a:extLst>
              </p:cNvPr>
              <p:cNvSpPr/>
              <p:nvPr/>
            </p:nvSpPr>
            <p:spPr>
              <a:xfrm>
                <a:off x="6115957" y="4431395"/>
                <a:ext cx="5156200" cy="11139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ïṧḻiḓê">
                <a:extLst>
                  <a:ext uri="{FF2B5EF4-FFF2-40B4-BE49-F238E27FC236}">
                    <a16:creationId xmlns:a16="http://schemas.microsoft.com/office/drawing/2014/main" id="{054EAE40-5072-4F14-92A3-933EF5B3442C}"/>
                  </a:ext>
                </a:extLst>
              </p:cNvPr>
              <p:cNvSpPr/>
              <p:nvPr/>
            </p:nvSpPr>
            <p:spPr>
              <a:xfrm>
                <a:off x="5747657" y="4239081"/>
                <a:ext cx="749300" cy="749300"/>
              </a:xfrm>
              <a:prstGeom prst="ellipse">
                <a:avLst/>
              </a:prstGeom>
              <a:solidFill>
                <a:srgbClr val="FF6600"/>
              </a:solidFill>
              <a:ln w="79375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r>
                  <a:rPr lang="en-US" altLang="zh-CN" sz="2000" b="1" dirty="0">
                    <a:solidFill>
                      <a:schemeClr val="bg1"/>
                    </a:solidFill>
                  </a:rPr>
                  <a:t>03</a:t>
                </a:r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îṣľiďé">
                <a:extLst>
                  <a:ext uri="{FF2B5EF4-FFF2-40B4-BE49-F238E27FC236}">
                    <a16:creationId xmlns:a16="http://schemas.microsoft.com/office/drawing/2014/main" id="{A746783B-2771-4459-892E-8B771BDF6123}"/>
                  </a:ext>
                </a:extLst>
              </p:cNvPr>
              <p:cNvSpPr txBox="1"/>
              <p:nvPr/>
            </p:nvSpPr>
            <p:spPr bwMode="auto">
              <a:xfrm>
                <a:off x="6865257" y="4581073"/>
                <a:ext cx="3662524" cy="4073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/>
                  <a:t>禁止反悔原则</a:t>
                </a:r>
                <a:endParaRPr lang="en-US" altLang="zh-CN" sz="1600" b="1" dirty="0"/>
              </a:p>
            </p:txBody>
          </p:sp>
        </p:grpSp>
        <p:sp>
          <p:nvSpPr>
            <p:cNvPr id="12" name="îšļiďè">
              <a:extLst>
                <a:ext uri="{FF2B5EF4-FFF2-40B4-BE49-F238E27FC236}">
                  <a16:creationId xmlns:a16="http://schemas.microsoft.com/office/drawing/2014/main" id="{25506B22-1B32-4378-932F-11A071D7469B}"/>
                </a:ext>
              </a:extLst>
            </p:cNvPr>
            <p:cNvSpPr/>
            <p:nvPr/>
          </p:nvSpPr>
          <p:spPr>
            <a:xfrm>
              <a:off x="899713" y="1648767"/>
              <a:ext cx="36815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/>
                <a:t>全面覆盖原则</a:t>
              </a:r>
              <a:endParaRPr lang="en-US" altLang="zh-CN" sz="2400" b="1" dirty="0"/>
            </a:p>
          </p:txBody>
        </p:sp>
        <p:sp>
          <p:nvSpPr>
            <p:cNvPr id="13" name="îşliḍe">
              <a:extLst>
                <a:ext uri="{FF2B5EF4-FFF2-40B4-BE49-F238E27FC236}">
                  <a16:creationId xmlns:a16="http://schemas.microsoft.com/office/drawing/2014/main" id="{85801212-1030-41B0-8FBC-C7332DB4D0CC}"/>
                </a:ext>
              </a:extLst>
            </p:cNvPr>
            <p:cNvSpPr/>
            <p:nvPr/>
          </p:nvSpPr>
          <p:spPr bwMode="auto">
            <a:xfrm>
              <a:off x="1035741" y="2502810"/>
              <a:ext cx="404813" cy="57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7B3BDD66-9D9A-4E51-BC28-6C463BAC6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10" y="272961"/>
            <a:ext cx="1782009" cy="45673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4104F6E4-4924-40BA-88FF-61AE9AD618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989" y="5988618"/>
            <a:ext cx="1862743" cy="69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1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"/>
    </mc:Choice>
    <mc:Fallback xmlns="">
      <p:transition spd="slow" advTm="102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8DCE419-1BAB-45AF-B328-AE741D02B3EB}"/>
              </a:ext>
            </a:extLst>
          </p:cNvPr>
          <p:cNvCxnSpPr>
            <a:cxnSpLocks/>
          </p:cNvCxnSpPr>
          <p:nvPr/>
        </p:nvCxnSpPr>
        <p:spPr>
          <a:xfrm>
            <a:off x="541867" y="910826"/>
            <a:ext cx="11049000" cy="0"/>
          </a:xfrm>
          <a:prstGeom prst="line">
            <a:avLst/>
          </a:prstGeom>
          <a:ln w="38100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76FABDA0-FEAF-4C3B-9740-0D17DAE0B330}"/>
              </a:ext>
            </a:extLst>
          </p:cNvPr>
          <p:cNvSpPr txBox="1"/>
          <p:nvPr/>
        </p:nvSpPr>
        <p:spPr>
          <a:xfrm>
            <a:off x="541866" y="272962"/>
            <a:ext cx="942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建立产品技术壁垒，专利必须这么做！</a:t>
            </a:r>
          </a:p>
        </p:txBody>
      </p:sp>
      <p:grpSp>
        <p:nvGrpSpPr>
          <p:cNvPr id="2" name="28215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CAC19D5-5467-44D6-9E72-C2E547EEEE4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94995" y="1312842"/>
            <a:ext cx="10996930" cy="4017721"/>
            <a:chOff x="594995" y="1312843"/>
            <a:chExt cx="10996932" cy="4017722"/>
          </a:xfrm>
        </p:grpSpPr>
        <p:grpSp>
          <p:nvGrpSpPr>
            <p:cNvPr id="30" name="îšḻiḍe">
              <a:extLst>
                <a:ext uri="{FF2B5EF4-FFF2-40B4-BE49-F238E27FC236}">
                  <a16:creationId xmlns:a16="http://schemas.microsoft.com/office/drawing/2014/main" id="{FA5395DA-DA93-45DE-9FED-84B35589582A}"/>
                </a:ext>
              </a:extLst>
            </p:cNvPr>
            <p:cNvGrpSpPr/>
            <p:nvPr/>
          </p:nvGrpSpPr>
          <p:grpSpPr>
            <a:xfrm>
              <a:off x="594995" y="2326864"/>
              <a:ext cx="10996932" cy="2547172"/>
              <a:chOff x="594995" y="2423229"/>
              <a:chExt cx="10996932" cy="2547172"/>
            </a:xfrm>
          </p:grpSpPr>
          <p:grpSp>
            <p:nvGrpSpPr>
              <p:cNvPr id="50" name="ïṣľîḓé">
                <a:extLst>
                  <a:ext uri="{FF2B5EF4-FFF2-40B4-BE49-F238E27FC236}">
                    <a16:creationId xmlns:a16="http://schemas.microsoft.com/office/drawing/2014/main" id="{90CD7125-9660-4605-96F1-1CEC64541E26}"/>
                  </a:ext>
                </a:extLst>
              </p:cNvPr>
              <p:cNvGrpSpPr/>
              <p:nvPr/>
            </p:nvGrpSpPr>
            <p:grpSpPr>
              <a:xfrm>
                <a:off x="594995" y="2729942"/>
                <a:ext cx="10996932" cy="1944688"/>
                <a:chOff x="1039872" y="2808614"/>
                <a:chExt cx="10107176" cy="1787344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9" name="îšľïďè">
                  <a:extLst>
                    <a:ext uri="{FF2B5EF4-FFF2-40B4-BE49-F238E27FC236}">
                      <a16:creationId xmlns:a16="http://schemas.microsoft.com/office/drawing/2014/main" id="{49CFA359-872B-426A-B840-9F3F3FC65769}"/>
                    </a:ext>
                  </a:extLst>
                </p:cNvPr>
                <p:cNvSpPr/>
                <p:nvPr/>
              </p:nvSpPr>
              <p:spPr bwMode="auto">
                <a:xfrm>
                  <a:off x="2767900" y="2808618"/>
                  <a:ext cx="1783386" cy="893670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218" y="0"/>
                    </a:cxn>
                    <a:cxn ang="0">
                      <a:pos x="267" y="31"/>
                    </a:cxn>
                    <a:cxn ang="0">
                      <a:pos x="274" y="59"/>
                    </a:cxn>
                    <a:cxn ang="0">
                      <a:pos x="274" y="137"/>
                    </a:cxn>
                    <a:cxn ang="0">
                      <a:pos x="249" y="137"/>
                    </a:cxn>
                    <a:cxn ang="0">
                      <a:pos x="249" y="59"/>
                    </a:cxn>
                    <a:cxn ang="0">
                      <a:pos x="215" y="25"/>
                    </a:cxn>
                    <a:cxn ang="0">
                      <a:pos x="59" y="25"/>
                    </a:cxn>
                    <a:cxn ang="0">
                      <a:pos x="25" y="59"/>
                    </a:cxn>
                    <a:cxn ang="0">
                      <a:pos x="25" y="137"/>
                    </a:cxn>
                    <a:cxn ang="0">
                      <a:pos x="0" y="137"/>
                    </a:cxn>
                    <a:cxn ang="0">
                      <a:pos x="0" y="56"/>
                    </a:cxn>
                    <a:cxn ang="0">
                      <a:pos x="31" y="7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274" h="137">
                      <a:moveTo>
                        <a:pt x="59" y="0"/>
                      </a:moveTo>
                      <a:cubicBezTo>
                        <a:pt x="218" y="0"/>
                        <a:pt x="218" y="0"/>
                        <a:pt x="218" y="0"/>
                      </a:cubicBezTo>
                      <a:cubicBezTo>
                        <a:pt x="239" y="1"/>
                        <a:pt x="256" y="12"/>
                        <a:pt x="267" y="31"/>
                      </a:cubicBezTo>
                      <a:cubicBezTo>
                        <a:pt x="272" y="40"/>
                        <a:pt x="274" y="49"/>
                        <a:pt x="274" y="59"/>
                      </a:cubicBezTo>
                      <a:cubicBezTo>
                        <a:pt x="274" y="137"/>
                        <a:pt x="274" y="137"/>
                        <a:pt x="274" y="137"/>
                      </a:cubicBezTo>
                      <a:cubicBezTo>
                        <a:pt x="249" y="137"/>
                        <a:pt x="249" y="137"/>
                        <a:pt x="249" y="137"/>
                      </a:cubicBezTo>
                      <a:cubicBezTo>
                        <a:pt x="249" y="59"/>
                        <a:pt x="249" y="59"/>
                        <a:pt x="249" y="59"/>
                      </a:cubicBezTo>
                      <a:cubicBezTo>
                        <a:pt x="249" y="40"/>
                        <a:pt x="233" y="25"/>
                        <a:pt x="215" y="25"/>
                      </a:cubicBezTo>
                      <a:cubicBezTo>
                        <a:pt x="59" y="25"/>
                        <a:pt x="59" y="25"/>
                        <a:pt x="59" y="25"/>
                      </a:cubicBezTo>
                      <a:cubicBezTo>
                        <a:pt x="41" y="25"/>
                        <a:pt x="25" y="40"/>
                        <a:pt x="25" y="59"/>
                      </a:cubicBezTo>
                      <a:cubicBezTo>
                        <a:pt x="25" y="137"/>
                        <a:pt x="25" y="137"/>
                        <a:pt x="25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2" y="35"/>
                        <a:pt x="12" y="18"/>
                        <a:pt x="31" y="7"/>
                      </a:cubicBezTo>
                      <a:cubicBezTo>
                        <a:pt x="40" y="2"/>
                        <a:pt x="49" y="0"/>
                        <a:pt x="59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íṣ1ïďé">
                  <a:extLst>
                    <a:ext uri="{FF2B5EF4-FFF2-40B4-BE49-F238E27FC236}">
                      <a16:creationId xmlns:a16="http://schemas.microsoft.com/office/drawing/2014/main" id="{1120C6CB-850D-4E73-A583-139D4EE87F04}"/>
                    </a:ext>
                  </a:extLst>
                </p:cNvPr>
                <p:cNvSpPr/>
                <p:nvPr/>
              </p:nvSpPr>
              <p:spPr bwMode="auto">
                <a:xfrm>
                  <a:off x="4389159" y="3702288"/>
                  <a:ext cx="1787339" cy="893670"/>
                </a:xfrm>
                <a:custGeom>
                  <a:avLst/>
                  <a:gdLst/>
                  <a:ahLst/>
                  <a:cxnLst>
                    <a:cxn ang="0">
                      <a:pos x="274" y="0"/>
                    </a:cxn>
                    <a:cxn ang="0">
                      <a:pos x="274" y="81"/>
                    </a:cxn>
                    <a:cxn ang="0">
                      <a:pos x="273" y="87"/>
                    </a:cxn>
                    <a:cxn ang="0">
                      <a:pos x="215" y="137"/>
                    </a:cxn>
                    <a:cxn ang="0">
                      <a:pos x="56" y="137"/>
                    </a:cxn>
                    <a:cxn ang="0">
                      <a:pos x="7" y="106"/>
                    </a:cxn>
                    <a:cxn ang="0">
                      <a:pos x="0" y="78"/>
                    </a:cxn>
                    <a:cxn ang="0">
                      <a:pos x="0" y="0"/>
                    </a:cxn>
                    <a:cxn ang="0">
                      <a:pos x="25" y="0"/>
                    </a:cxn>
                    <a:cxn ang="0">
                      <a:pos x="25" y="77"/>
                    </a:cxn>
                    <a:cxn ang="0">
                      <a:pos x="59" y="112"/>
                    </a:cxn>
                    <a:cxn ang="0">
                      <a:pos x="215" y="112"/>
                    </a:cxn>
                    <a:cxn ang="0">
                      <a:pos x="249" y="77"/>
                    </a:cxn>
                    <a:cxn ang="0">
                      <a:pos x="249" y="0"/>
                    </a:cxn>
                    <a:cxn ang="0">
                      <a:pos x="274" y="0"/>
                    </a:cxn>
                  </a:cxnLst>
                  <a:rect l="0" t="0" r="r" b="b"/>
                  <a:pathLst>
                    <a:path w="274" h="137">
                      <a:moveTo>
                        <a:pt x="274" y="0"/>
                      </a:moveTo>
                      <a:cubicBezTo>
                        <a:pt x="274" y="81"/>
                        <a:pt x="274" y="81"/>
                        <a:pt x="274" y="81"/>
                      </a:cubicBezTo>
                      <a:cubicBezTo>
                        <a:pt x="273" y="87"/>
                        <a:pt x="273" y="87"/>
                        <a:pt x="273" y="87"/>
                      </a:cubicBezTo>
                      <a:cubicBezTo>
                        <a:pt x="268" y="116"/>
                        <a:pt x="245" y="136"/>
                        <a:pt x="215" y="137"/>
                      </a:cubicBezTo>
                      <a:cubicBezTo>
                        <a:pt x="56" y="137"/>
                        <a:pt x="56" y="137"/>
                        <a:pt x="56" y="137"/>
                      </a:cubicBezTo>
                      <a:cubicBezTo>
                        <a:pt x="35" y="135"/>
                        <a:pt x="18" y="125"/>
                        <a:pt x="7" y="106"/>
                      </a:cubicBezTo>
                      <a:cubicBezTo>
                        <a:pt x="2" y="97"/>
                        <a:pt x="0" y="88"/>
                        <a:pt x="0" y="7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77"/>
                        <a:pt x="25" y="77"/>
                        <a:pt x="25" y="77"/>
                      </a:cubicBezTo>
                      <a:cubicBezTo>
                        <a:pt x="25" y="96"/>
                        <a:pt x="41" y="112"/>
                        <a:pt x="59" y="112"/>
                      </a:cubicBezTo>
                      <a:cubicBezTo>
                        <a:pt x="215" y="112"/>
                        <a:pt x="215" y="112"/>
                        <a:pt x="215" y="112"/>
                      </a:cubicBezTo>
                      <a:cubicBezTo>
                        <a:pt x="233" y="112"/>
                        <a:pt x="249" y="96"/>
                        <a:pt x="249" y="77"/>
                      </a:cubicBezTo>
                      <a:cubicBezTo>
                        <a:pt x="249" y="0"/>
                        <a:pt x="249" y="0"/>
                        <a:pt x="249" y="0"/>
                      </a:cubicBezTo>
                      <a:cubicBezTo>
                        <a:pt x="274" y="0"/>
                        <a:pt x="274" y="0"/>
                        <a:pt x="27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íṣḻiḓê">
                  <a:extLst>
                    <a:ext uri="{FF2B5EF4-FFF2-40B4-BE49-F238E27FC236}">
                      <a16:creationId xmlns:a16="http://schemas.microsoft.com/office/drawing/2014/main" id="{6C427957-72BB-4A63-B290-83904E3873E1}"/>
                    </a:ext>
                  </a:extLst>
                </p:cNvPr>
                <p:cNvSpPr/>
                <p:nvPr/>
              </p:nvSpPr>
              <p:spPr bwMode="auto">
                <a:xfrm>
                  <a:off x="6014371" y="2808618"/>
                  <a:ext cx="1783386" cy="893670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218" y="0"/>
                    </a:cxn>
                    <a:cxn ang="0">
                      <a:pos x="267" y="31"/>
                    </a:cxn>
                    <a:cxn ang="0">
                      <a:pos x="274" y="59"/>
                    </a:cxn>
                    <a:cxn ang="0">
                      <a:pos x="274" y="137"/>
                    </a:cxn>
                    <a:cxn ang="0">
                      <a:pos x="249" y="137"/>
                    </a:cxn>
                    <a:cxn ang="0">
                      <a:pos x="249" y="59"/>
                    </a:cxn>
                    <a:cxn ang="0">
                      <a:pos x="215" y="25"/>
                    </a:cxn>
                    <a:cxn ang="0">
                      <a:pos x="59" y="25"/>
                    </a:cxn>
                    <a:cxn ang="0">
                      <a:pos x="25" y="59"/>
                    </a:cxn>
                    <a:cxn ang="0">
                      <a:pos x="25" y="137"/>
                    </a:cxn>
                    <a:cxn ang="0">
                      <a:pos x="0" y="137"/>
                    </a:cxn>
                    <a:cxn ang="0">
                      <a:pos x="0" y="56"/>
                    </a:cxn>
                    <a:cxn ang="0">
                      <a:pos x="31" y="7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274" h="137">
                      <a:moveTo>
                        <a:pt x="59" y="0"/>
                      </a:moveTo>
                      <a:cubicBezTo>
                        <a:pt x="218" y="0"/>
                        <a:pt x="218" y="0"/>
                        <a:pt x="218" y="0"/>
                      </a:cubicBezTo>
                      <a:cubicBezTo>
                        <a:pt x="239" y="1"/>
                        <a:pt x="256" y="12"/>
                        <a:pt x="267" y="31"/>
                      </a:cubicBezTo>
                      <a:cubicBezTo>
                        <a:pt x="272" y="40"/>
                        <a:pt x="274" y="49"/>
                        <a:pt x="274" y="59"/>
                      </a:cubicBezTo>
                      <a:cubicBezTo>
                        <a:pt x="274" y="137"/>
                        <a:pt x="274" y="137"/>
                        <a:pt x="274" y="137"/>
                      </a:cubicBezTo>
                      <a:cubicBezTo>
                        <a:pt x="249" y="137"/>
                        <a:pt x="249" y="137"/>
                        <a:pt x="249" y="137"/>
                      </a:cubicBezTo>
                      <a:cubicBezTo>
                        <a:pt x="249" y="59"/>
                        <a:pt x="249" y="59"/>
                        <a:pt x="249" y="59"/>
                      </a:cubicBezTo>
                      <a:cubicBezTo>
                        <a:pt x="249" y="40"/>
                        <a:pt x="233" y="25"/>
                        <a:pt x="215" y="25"/>
                      </a:cubicBezTo>
                      <a:cubicBezTo>
                        <a:pt x="59" y="25"/>
                        <a:pt x="59" y="25"/>
                        <a:pt x="59" y="25"/>
                      </a:cubicBezTo>
                      <a:cubicBezTo>
                        <a:pt x="40" y="25"/>
                        <a:pt x="25" y="40"/>
                        <a:pt x="25" y="59"/>
                      </a:cubicBezTo>
                      <a:cubicBezTo>
                        <a:pt x="25" y="137"/>
                        <a:pt x="25" y="137"/>
                        <a:pt x="25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2" y="35"/>
                        <a:pt x="12" y="18"/>
                        <a:pt x="31" y="7"/>
                      </a:cubicBezTo>
                      <a:cubicBezTo>
                        <a:pt x="40" y="2"/>
                        <a:pt x="49" y="0"/>
                        <a:pt x="59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ïṥliḋê">
                  <a:extLst>
                    <a:ext uri="{FF2B5EF4-FFF2-40B4-BE49-F238E27FC236}">
                      <a16:creationId xmlns:a16="http://schemas.microsoft.com/office/drawing/2014/main" id="{95FF7F55-40E4-43A0-9984-AAFAA95AAD7F}"/>
                    </a:ext>
                  </a:extLst>
                </p:cNvPr>
                <p:cNvSpPr/>
                <p:nvPr/>
              </p:nvSpPr>
              <p:spPr bwMode="auto">
                <a:xfrm>
                  <a:off x="7635630" y="3702288"/>
                  <a:ext cx="1787339" cy="893670"/>
                </a:xfrm>
                <a:custGeom>
                  <a:avLst/>
                  <a:gdLst/>
                  <a:ahLst/>
                  <a:cxnLst>
                    <a:cxn ang="0">
                      <a:pos x="274" y="0"/>
                    </a:cxn>
                    <a:cxn ang="0">
                      <a:pos x="274" y="81"/>
                    </a:cxn>
                    <a:cxn ang="0">
                      <a:pos x="273" y="87"/>
                    </a:cxn>
                    <a:cxn ang="0">
                      <a:pos x="215" y="137"/>
                    </a:cxn>
                    <a:cxn ang="0">
                      <a:pos x="56" y="137"/>
                    </a:cxn>
                    <a:cxn ang="0">
                      <a:pos x="7" y="106"/>
                    </a:cxn>
                    <a:cxn ang="0">
                      <a:pos x="0" y="78"/>
                    </a:cxn>
                    <a:cxn ang="0">
                      <a:pos x="0" y="0"/>
                    </a:cxn>
                    <a:cxn ang="0">
                      <a:pos x="25" y="0"/>
                    </a:cxn>
                    <a:cxn ang="0">
                      <a:pos x="25" y="77"/>
                    </a:cxn>
                    <a:cxn ang="0">
                      <a:pos x="59" y="112"/>
                    </a:cxn>
                    <a:cxn ang="0">
                      <a:pos x="215" y="112"/>
                    </a:cxn>
                    <a:cxn ang="0">
                      <a:pos x="249" y="77"/>
                    </a:cxn>
                    <a:cxn ang="0">
                      <a:pos x="249" y="0"/>
                    </a:cxn>
                    <a:cxn ang="0">
                      <a:pos x="274" y="0"/>
                    </a:cxn>
                  </a:cxnLst>
                  <a:rect l="0" t="0" r="r" b="b"/>
                  <a:pathLst>
                    <a:path w="274" h="137">
                      <a:moveTo>
                        <a:pt x="274" y="0"/>
                      </a:moveTo>
                      <a:cubicBezTo>
                        <a:pt x="274" y="81"/>
                        <a:pt x="274" y="81"/>
                        <a:pt x="274" y="81"/>
                      </a:cubicBezTo>
                      <a:cubicBezTo>
                        <a:pt x="273" y="87"/>
                        <a:pt x="273" y="87"/>
                        <a:pt x="273" y="87"/>
                      </a:cubicBezTo>
                      <a:cubicBezTo>
                        <a:pt x="268" y="116"/>
                        <a:pt x="245" y="136"/>
                        <a:pt x="215" y="137"/>
                      </a:cubicBezTo>
                      <a:cubicBezTo>
                        <a:pt x="56" y="137"/>
                        <a:pt x="56" y="137"/>
                        <a:pt x="56" y="137"/>
                      </a:cubicBezTo>
                      <a:cubicBezTo>
                        <a:pt x="35" y="135"/>
                        <a:pt x="18" y="125"/>
                        <a:pt x="7" y="106"/>
                      </a:cubicBezTo>
                      <a:cubicBezTo>
                        <a:pt x="2" y="97"/>
                        <a:pt x="0" y="88"/>
                        <a:pt x="0" y="7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77"/>
                        <a:pt x="25" y="77"/>
                        <a:pt x="25" y="77"/>
                      </a:cubicBezTo>
                      <a:cubicBezTo>
                        <a:pt x="25" y="96"/>
                        <a:pt x="40" y="112"/>
                        <a:pt x="59" y="112"/>
                      </a:cubicBezTo>
                      <a:cubicBezTo>
                        <a:pt x="215" y="112"/>
                        <a:pt x="215" y="112"/>
                        <a:pt x="215" y="112"/>
                      </a:cubicBezTo>
                      <a:cubicBezTo>
                        <a:pt x="233" y="112"/>
                        <a:pt x="249" y="96"/>
                        <a:pt x="249" y="77"/>
                      </a:cubicBezTo>
                      <a:cubicBezTo>
                        <a:pt x="249" y="0"/>
                        <a:pt x="249" y="0"/>
                        <a:pt x="249" y="0"/>
                      </a:cubicBezTo>
                      <a:cubicBezTo>
                        <a:pt x="274" y="0"/>
                        <a:pt x="274" y="0"/>
                        <a:pt x="27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73" name="îŝļiḍé">
                  <a:extLst>
                    <a:ext uri="{FF2B5EF4-FFF2-40B4-BE49-F238E27FC236}">
                      <a16:creationId xmlns:a16="http://schemas.microsoft.com/office/drawing/2014/main" id="{21DD6CDE-3B2D-4D2D-B79F-F9C5F14484A6}"/>
                    </a:ext>
                  </a:extLst>
                </p:cNvPr>
                <p:cNvGrpSpPr/>
                <p:nvPr/>
              </p:nvGrpSpPr>
              <p:grpSpPr>
                <a:xfrm>
                  <a:off x="9256896" y="2808618"/>
                  <a:ext cx="1890152" cy="1787339"/>
                  <a:chOff x="6606248" y="2292350"/>
                  <a:chExt cx="1215463" cy="1149350"/>
                </a:xfrm>
                <a:grpFill/>
              </p:grpSpPr>
              <p:sp>
                <p:nvSpPr>
                  <p:cNvPr id="77" name="iš1íḍê">
                    <a:extLst>
                      <a:ext uri="{FF2B5EF4-FFF2-40B4-BE49-F238E27FC236}">
                        <a16:creationId xmlns:a16="http://schemas.microsoft.com/office/drawing/2014/main" id="{B685624D-A786-4621-A619-F8ED0974E5B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06248" y="2292350"/>
                    <a:ext cx="1149350" cy="991696"/>
                  </a:xfrm>
                  <a:custGeom>
                    <a:avLst/>
                    <a:gdLst/>
                    <a:ahLst/>
                    <a:cxnLst>
                      <a:cxn ang="0">
                        <a:pos x="59" y="0"/>
                      </a:cxn>
                      <a:cxn ang="0">
                        <a:pos x="218" y="0"/>
                      </a:cxn>
                      <a:cxn ang="0">
                        <a:pos x="267" y="31"/>
                      </a:cxn>
                      <a:cxn ang="0">
                        <a:pos x="274" y="59"/>
                      </a:cxn>
                      <a:cxn ang="0">
                        <a:pos x="274" y="236"/>
                      </a:cxn>
                      <a:cxn ang="0">
                        <a:pos x="249" y="236"/>
                      </a:cxn>
                      <a:cxn ang="0">
                        <a:pos x="249" y="59"/>
                      </a:cxn>
                      <a:cxn ang="0">
                        <a:pos x="214" y="25"/>
                      </a:cxn>
                      <a:cxn ang="0">
                        <a:pos x="59" y="25"/>
                      </a:cxn>
                      <a:cxn ang="0">
                        <a:pos x="25" y="59"/>
                      </a:cxn>
                      <a:cxn ang="0">
                        <a:pos x="25" y="137"/>
                      </a:cxn>
                      <a:cxn ang="0">
                        <a:pos x="0" y="137"/>
                      </a:cxn>
                      <a:cxn ang="0">
                        <a:pos x="0" y="56"/>
                      </a:cxn>
                      <a:cxn ang="0">
                        <a:pos x="31" y="7"/>
                      </a:cxn>
                      <a:cxn ang="0">
                        <a:pos x="59" y="0"/>
                      </a:cxn>
                    </a:cxnLst>
                    <a:rect l="0" t="0" r="r" b="b"/>
                    <a:pathLst>
                      <a:path w="274" h="236">
                        <a:moveTo>
                          <a:pt x="59" y="0"/>
                        </a:moveTo>
                        <a:cubicBezTo>
                          <a:pt x="218" y="0"/>
                          <a:pt x="218" y="0"/>
                          <a:pt x="218" y="0"/>
                        </a:cubicBezTo>
                        <a:cubicBezTo>
                          <a:pt x="239" y="1"/>
                          <a:pt x="256" y="12"/>
                          <a:pt x="267" y="31"/>
                        </a:cubicBezTo>
                        <a:cubicBezTo>
                          <a:pt x="271" y="40"/>
                          <a:pt x="274" y="49"/>
                          <a:pt x="274" y="59"/>
                        </a:cubicBezTo>
                        <a:cubicBezTo>
                          <a:pt x="274" y="236"/>
                          <a:pt x="274" y="236"/>
                          <a:pt x="274" y="236"/>
                        </a:cubicBezTo>
                        <a:cubicBezTo>
                          <a:pt x="249" y="236"/>
                          <a:pt x="249" y="236"/>
                          <a:pt x="249" y="236"/>
                        </a:cubicBezTo>
                        <a:cubicBezTo>
                          <a:pt x="249" y="59"/>
                          <a:pt x="249" y="59"/>
                          <a:pt x="249" y="59"/>
                        </a:cubicBezTo>
                        <a:cubicBezTo>
                          <a:pt x="249" y="40"/>
                          <a:pt x="233" y="25"/>
                          <a:pt x="214" y="25"/>
                        </a:cubicBezTo>
                        <a:cubicBezTo>
                          <a:pt x="59" y="25"/>
                          <a:pt x="59" y="25"/>
                          <a:pt x="59" y="25"/>
                        </a:cubicBezTo>
                        <a:cubicBezTo>
                          <a:pt x="40" y="25"/>
                          <a:pt x="25" y="40"/>
                          <a:pt x="25" y="59"/>
                        </a:cubicBezTo>
                        <a:cubicBezTo>
                          <a:pt x="25" y="137"/>
                          <a:pt x="25" y="137"/>
                          <a:pt x="25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1" y="35"/>
                          <a:pt x="12" y="18"/>
                          <a:pt x="31" y="7"/>
                        </a:cubicBezTo>
                        <a:cubicBezTo>
                          <a:pt x="40" y="2"/>
                          <a:pt x="49" y="0"/>
                          <a:pt x="59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8" name="ïṧľiḍé">
                    <a:extLst>
                      <a:ext uri="{FF2B5EF4-FFF2-40B4-BE49-F238E27FC236}">
                        <a16:creationId xmlns:a16="http://schemas.microsoft.com/office/drawing/2014/main" id="{1A1542D6-222A-452F-824C-6A1290F0457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582687" y="3225560"/>
                    <a:ext cx="239024" cy="216140"/>
                  </a:xfrm>
                  <a:custGeom>
                    <a:avLst/>
                    <a:gdLst/>
                    <a:ahLst/>
                    <a:cxnLst>
                      <a:cxn ang="0">
                        <a:pos x="94" y="0"/>
                      </a:cxn>
                      <a:cxn ang="0">
                        <a:pos x="47" y="85"/>
                      </a:cxn>
                      <a:cxn ang="0">
                        <a:pos x="0" y="0"/>
                      </a:cxn>
                      <a:cxn ang="0">
                        <a:pos x="94" y="0"/>
                      </a:cxn>
                      <a:cxn ang="0">
                        <a:pos x="94" y="0"/>
                      </a:cxn>
                    </a:cxnLst>
                    <a:rect l="0" t="0" r="r" b="b"/>
                    <a:pathLst>
                      <a:path w="94" h="85">
                        <a:moveTo>
                          <a:pt x="94" y="0"/>
                        </a:moveTo>
                        <a:lnTo>
                          <a:pt x="47" y="85"/>
                        </a:lnTo>
                        <a:lnTo>
                          <a:pt x="0" y="0"/>
                        </a:lnTo>
                        <a:lnTo>
                          <a:pt x="94" y="0"/>
                        </a:lnTo>
                        <a:lnTo>
                          <a:pt x="94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74" name="ïṥ1ïdê">
                  <a:extLst>
                    <a:ext uri="{FF2B5EF4-FFF2-40B4-BE49-F238E27FC236}">
                      <a16:creationId xmlns:a16="http://schemas.microsoft.com/office/drawing/2014/main" id="{5451506D-9331-45E7-B587-CDBFD31D477A}"/>
                    </a:ext>
                  </a:extLst>
                </p:cNvPr>
                <p:cNvGrpSpPr/>
                <p:nvPr/>
              </p:nvGrpSpPr>
              <p:grpSpPr>
                <a:xfrm>
                  <a:off x="1039872" y="2808614"/>
                  <a:ext cx="1890150" cy="1787337"/>
                  <a:chOff x="1322289" y="2292350"/>
                  <a:chExt cx="1215463" cy="1149350"/>
                </a:xfrm>
                <a:grpFill/>
              </p:grpSpPr>
              <p:sp>
                <p:nvSpPr>
                  <p:cNvPr id="75" name="ïṩlídé">
                    <a:extLst>
                      <a:ext uri="{FF2B5EF4-FFF2-40B4-BE49-F238E27FC236}">
                        <a16:creationId xmlns:a16="http://schemas.microsoft.com/office/drawing/2014/main" id="{C1923F93-0E81-43F5-82BF-A734FEAC854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22289" y="2292350"/>
                    <a:ext cx="239024" cy="213596"/>
                  </a:xfrm>
                  <a:custGeom>
                    <a:avLst/>
                    <a:gdLst/>
                    <a:ahLst/>
                    <a:cxnLst>
                      <a:cxn ang="0">
                        <a:pos x="94" y="0"/>
                      </a:cxn>
                      <a:cxn ang="0">
                        <a:pos x="48" y="84"/>
                      </a:cxn>
                      <a:cxn ang="0">
                        <a:pos x="0" y="0"/>
                      </a:cxn>
                      <a:cxn ang="0">
                        <a:pos x="94" y="0"/>
                      </a:cxn>
                      <a:cxn ang="0">
                        <a:pos x="94" y="0"/>
                      </a:cxn>
                    </a:cxnLst>
                    <a:rect l="0" t="0" r="r" b="b"/>
                    <a:pathLst>
                      <a:path w="94" h="84">
                        <a:moveTo>
                          <a:pt x="94" y="0"/>
                        </a:moveTo>
                        <a:lnTo>
                          <a:pt x="48" y="84"/>
                        </a:lnTo>
                        <a:lnTo>
                          <a:pt x="0" y="0"/>
                        </a:lnTo>
                        <a:lnTo>
                          <a:pt x="94" y="0"/>
                        </a:lnTo>
                        <a:lnTo>
                          <a:pt x="94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6" name="işḷïde">
                    <a:extLst>
                      <a:ext uri="{FF2B5EF4-FFF2-40B4-BE49-F238E27FC236}">
                        <a16:creationId xmlns:a16="http://schemas.microsoft.com/office/drawing/2014/main" id="{FF3C0F92-A260-4868-87FB-583C32D2F2E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88402" y="2480518"/>
                    <a:ext cx="1149350" cy="961182"/>
                  </a:xfrm>
                  <a:custGeom>
                    <a:avLst/>
                    <a:gdLst/>
                    <a:ahLst/>
                    <a:cxnLst>
                      <a:cxn ang="0">
                        <a:pos x="274" y="92"/>
                      </a:cxn>
                      <a:cxn ang="0">
                        <a:pos x="274" y="173"/>
                      </a:cxn>
                      <a:cxn ang="0">
                        <a:pos x="273" y="179"/>
                      </a:cxn>
                      <a:cxn ang="0">
                        <a:pos x="215" y="229"/>
                      </a:cxn>
                      <a:cxn ang="0">
                        <a:pos x="56" y="229"/>
                      </a:cxn>
                      <a:cxn ang="0">
                        <a:pos x="7" y="198"/>
                      </a:cxn>
                      <a:cxn ang="0">
                        <a:pos x="0" y="170"/>
                      </a:cxn>
                      <a:cxn ang="0">
                        <a:pos x="0" y="0"/>
                      </a:cxn>
                      <a:cxn ang="0">
                        <a:pos x="13" y="23"/>
                      </a:cxn>
                      <a:cxn ang="0">
                        <a:pos x="25" y="0"/>
                      </a:cxn>
                      <a:cxn ang="0">
                        <a:pos x="25" y="169"/>
                      </a:cxn>
                      <a:cxn ang="0">
                        <a:pos x="59" y="204"/>
                      </a:cxn>
                      <a:cxn ang="0">
                        <a:pos x="215" y="204"/>
                      </a:cxn>
                      <a:cxn ang="0">
                        <a:pos x="249" y="169"/>
                      </a:cxn>
                      <a:cxn ang="0">
                        <a:pos x="249" y="92"/>
                      </a:cxn>
                      <a:cxn ang="0">
                        <a:pos x="274" y="92"/>
                      </a:cxn>
                    </a:cxnLst>
                    <a:rect l="0" t="0" r="r" b="b"/>
                    <a:pathLst>
                      <a:path w="274" h="229">
                        <a:moveTo>
                          <a:pt x="274" y="92"/>
                        </a:moveTo>
                        <a:cubicBezTo>
                          <a:pt x="274" y="173"/>
                          <a:pt x="274" y="173"/>
                          <a:pt x="274" y="173"/>
                        </a:cubicBezTo>
                        <a:cubicBezTo>
                          <a:pt x="273" y="179"/>
                          <a:pt x="273" y="179"/>
                          <a:pt x="273" y="179"/>
                        </a:cubicBezTo>
                        <a:cubicBezTo>
                          <a:pt x="268" y="208"/>
                          <a:pt x="245" y="228"/>
                          <a:pt x="215" y="229"/>
                        </a:cubicBezTo>
                        <a:cubicBezTo>
                          <a:pt x="56" y="229"/>
                          <a:pt x="56" y="229"/>
                          <a:pt x="56" y="229"/>
                        </a:cubicBezTo>
                        <a:cubicBezTo>
                          <a:pt x="35" y="227"/>
                          <a:pt x="18" y="217"/>
                          <a:pt x="7" y="198"/>
                        </a:cubicBezTo>
                        <a:cubicBezTo>
                          <a:pt x="2" y="189"/>
                          <a:pt x="0" y="180"/>
                          <a:pt x="0" y="17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23"/>
                          <a:pt x="13" y="23"/>
                          <a:pt x="13" y="23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25" y="169"/>
                          <a:pt x="25" y="169"/>
                          <a:pt x="25" y="169"/>
                        </a:cubicBezTo>
                        <a:cubicBezTo>
                          <a:pt x="25" y="188"/>
                          <a:pt x="41" y="204"/>
                          <a:pt x="59" y="204"/>
                        </a:cubicBezTo>
                        <a:cubicBezTo>
                          <a:pt x="215" y="204"/>
                          <a:pt x="215" y="204"/>
                          <a:pt x="215" y="204"/>
                        </a:cubicBezTo>
                        <a:cubicBezTo>
                          <a:pt x="234" y="204"/>
                          <a:pt x="249" y="188"/>
                          <a:pt x="249" y="169"/>
                        </a:cubicBezTo>
                        <a:cubicBezTo>
                          <a:pt x="249" y="92"/>
                          <a:pt x="249" y="92"/>
                          <a:pt x="249" y="92"/>
                        </a:cubicBezTo>
                        <a:cubicBezTo>
                          <a:pt x="274" y="92"/>
                          <a:pt x="274" y="92"/>
                          <a:pt x="274" y="9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51" name="îṡḷiḓè">
                <a:extLst>
                  <a:ext uri="{FF2B5EF4-FFF2-40B4-BE49-F238E27FC236}">
                    <a16:creationId xmlns:a16="http://schemas.microsoft.com/office/drawing/2014/main" id="{6DCF2A0C-5F8F-47AD-9B93-F8D4CD3618DB}"/>
                  </a:ext>
                </a:extLst>
              </p:cNvPr>
              <p:cNvGrpSpPr/>
              <p:nvPr/>
            </p:nvGrpSpPr>
            <p:grpSpPr>
              <a:xfrm>
                <a:off x="1289464" y="4221515"/>
                <a:ext cx="748886" cy="748886"/>
                <a:chOff x="1568942" y="2292350"/>
                <a:chExt cx="788271" cy="788271"/>
              </a:xfrm>
            </p:grpSpPr>
            <p:sp>
              <p:nvSpPr>
                <p:cNvPr id="67" name="i$ļiďè">
                  <a:extLst>
                    <a:ext uri="{FF2B5EF4-FFF2-40B4-BE49-F238E27FC236}">
                      <a16:creationId xmlns:a16="http://schemas.microsoft.com/office/drawing/2014/main" id="{B247C752-DAEA-45DE-B3FA-C172CCC25D23}"/>
                    </a:ext>
                  </a:extLst>
                </p:cNvPr>
                <p:cNvSpPr/>
                <p:nvPr/>
              </p:nvSpPr>
              <p:spPr bwMode="auto">
                <a:xfrm>
                  <a:off x="1568942" y="2292350"/>
                  <a:ext cx="788271" cy="788271"/>
                </a:xfrm>
                <a:prstGeom prst="ellipse">
                  <a:avLst/>
                </a:prstGeom>
                <a:solidFill>
                  <a:srgbClr val="FF66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îṣḷîḓe">
                  <a:extLst>
                    <a:ext uri="{FF2B5EF4-FFF2-40B4-BE49-F238E27FC236}">
                      <a16:creationId xmlns:a16="http://schemas.microsoft.com/office/drawing/2014/main" id="{79A573D7-B6B8-49A7-83B1-FE89689A50B7}"/>
                    </a:ext>
                  </a:extLst>
                </p:cNvPr>
                <p:cNvSpPr/>
                <p:nvPr/>
              </p:nvSpPr>
              <p:spPr bwMode="auto">
                <a:xfrm>
                  <a:off x="1770262" y="2530990"/>
                  <a:ext cx="385630" cy="310990"/>
                </a:xfrm>
                <a:custGeom>
                  <a:avLst/>
                  <a:gdLst/>
                  <a:ahLst/>
                  <a:cxnLst>
                    <a:cxn ang="0">
                      <a:pos x="55" y="27"/>
                    </a:cxn>
                    <a:cxn ang="0">
                      <a:pos x="54" y="27"/>
                    </a:cxn>
                    <a:cxn ang="0">
                      <a:pos x="54" y="27"/>
                    </a:cxn>
                    <a:cxn ang="0">
                      <a:pos x="53" y="27"/>
                    </a:cxn>
                    <a:cxn ang="0">
                      <a:pos x="28" y="6"/>
                    </a:cxn>
                    <a:cxn ang="0">
                      <a:pos x="4" y="27"/>
                    </a:cxn>
                    <a:cxn ang="0">
                      <a:pos x="3" y="27"/>
                    </a:cxn>
                    <a:cxn ang="0">
                      <a:pos x="2" y="27"/>
                    </a:cxn>
                    <a:cxn ang="0">
                      <a:pos x="0" y="24"/>
                    </a:cxn>
                    <a:cxn ang="0">
                      <a:pos x="0" y="23"/>
                    </a:cxn>
                    <a:cxn ang="0">
                      <a:pos x="26" y="1"/>
                    </a:cxn>
                    <a:cxn ang="0">
                      <a:pos x="31" y="1"/>
                    </a:cxn>
                    <a:cxn ang="0">
                      <a:pos x="40" y="8"/>
                    </a:cxn>
                    <a:cxn ang="0">
                      <a:pos x="40" y="1"/>
                    </a:cxn>
                    <a:cxn ang="0">
                      <a:pos x="41" y="0"/>
                    </a:cxn>
                    <a:cxn ang="0">
                      <a:pos x="48" y="0"/>
                    </a:cxn>
                    <a:cxn ang="0">
                      <a:pos x="49" y="1"/>
                    </a:cxn>
                    <a:cxn ang="0">
                      <a:pos x="49" y="16"/>
                    </a:cxn>
                    <a:cxn ang="0">
                      <a:pos x="57" y="23"/>
                    </a:cxn>
                    <a:cxn ang="0">
                      <a:pos x="57" y="24"/>
                    </a:cxn>
                    <a:cxn ang="0">
                      <a:pos x="55" y="27"/>
                    </a:cxn>
                    <a:cxn ang="0">
                      <a:pos x="49" y="44"/>
                    </a:cxn>
                    <a:cxn ang="0">
                      <a:pos x="47" y="46"/>
                    </a:cxn>
                    <a:cxn ang="0">
                      <a:pos x="33" y="46"/>
                    </a:cxn>
                    <a:cxn ang="0">
                      <a:pos x="33" y="32"/>
                    </a:cxn>
                    <a:cxn ang="0">
                      <a:pos x="24" y="32"/>
                    </a:cxn>
                    <a:cxn ang="0">
                      <a:pos x="24" y="46"/>
                    </a:cxn>
                    <a:cxn ang="0">
                      <a:pos x="10" y="46"/>
                    </a:cxn>
                    <a:cxn ang="0">
                      <a:pos x="8" y="44"/>
                    </a:cxn>
                    <a:cxn ang="0">
                      <a:pos x="8" y="27"/>
                    </a:cxn>
                    <a:cxn ang="0">
                      <a:pos x="8" y="26"/>
                    </a:cxn>
                    <a:cxn ang="0">
                      <a:pos x="28" y="9"/>
                    </a:cxn>
                    <a:cxn ang="0">
                      <a:pos x="49" y="26"/>
                    </a:cxn>
                    <a:cxn ang="0">
                      <a:pos x="49" y="27"/>
                    </a:cxn>
                    <a:cxn ang="0">
                      <a:pos x="49" y="44"/>
                    </a:cxn>
                  </a:cxnLst>
                  <a:rect l="0" t="0" r="r" b="b"/>
                  <a:pathLst>
                    <a:path w="57" h="46">
                      <a:moveTo>
                        <a:pt x="55" y="27"/>
                      </a:moveTo>
                      <a:cubicBezTo>
                        <a:pt x="55" y="27"/>
                        <a:pt x="54" y="27"/>
                        <a:pt x="54" y="27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3" y="27"/>
                        <a:pt x="3" y="27"/>
                      </a:cubicBezTo>
                      <a:cubicBezTo>
                        <a:pt x="3" y="27"/>
                        <a:pt x="2" y="27"/>
                        <a:pt x="2" y="27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3"/>
                        <a:pt x="0" y="23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7" y="0"/>
                        <a:pt x="30" y="0"/>
                        <a:pt x="31" y="1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40" y="0"/>
                        <a:pt x="41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9" y="0"/>
                        <a:pt x="49" y="1"/>
                        <a:pt x="49" y="1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57" y="23"/>
                        <a:pt x="57" y="23"/>
                        <a:pt x="57" y="23"/>
                      </a:cubicBezTo>
                      <a:cubicBezTo>
                        <a:pt x="57" y="23"/>
                        <a:pt x="57" y="24"/>
                        <a:pt x="57" y="24"/>
                      </a:cubicBezTo>
                      <a:lnTo>
                        <a:pt x="55" y="27"/>
                      </a:lnTo>
                      <a:close/>
                      <a:moveTo>
                        <a:pt x="49" y="44"/>
                      </a:moveTo>
                      <a:cubicBezTo>
                        <a:pt x="49" y="45"/>
                        <a:pt x="48" y="46"/>
                        <a:pt x="47" y="46"/>
                      </a:cubicBezTo>
                      <a:cubicBezTo>
                        <a:pt x="33" y="46"/>
                        <a:pt x="33" y="46"/>
                        <a:pt x="33" y="46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9" y="46"/>
                        <a:pt x="8" y="45"/>
                        <a:pt x="8" y="4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7"/>
                        <a:pt x="8" y="26"/>
                        <a:pt x="8" y="26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9" y="27"/>
                        <a:pt x="49" y="27"/>
                      </a:cubicBezTo>
                      <a:lnTo>
                        <a:pt x="49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2" name="í$ḻidê">
                <a:extLst>
                  <a:ext uri="{FF2B5EF4-FFF2-40B4-BE49-F238E27FC236}">
                    <a16:creationId xmlns:a16="http://schemas.microsoft.com/office/drawing/2014/main" id="{312C62C0-EF95-4FD2-8A6B-CA55264DD299}"/>
                  </a:ext>
                </a:extLst>
              </p:cNvPr>
              <p:cNvGrpSpPr/>
              <p:nvPr/>
            </p:nvGrpSpPr>
            <p:grpSpPr>
              <a:xfrm>
                <a:off x="4837024" y="4221515"/>
                <a:ext cx="748886" cy="748886"/>
                <a:chOff x="1568942" y="2292350"/>
                <a:chExt cx="788271" cy="788271"/>
              </a:xfrm>
            </p:grpSpPr>
            <p:sp>
              <p:nvSpPr>
                <p:cNvPr id="65" name="íşlide">
                  <a:extLst>
                    <a:ext uri="{FF2B5EF4-FFF2-40B4-BE49-F238E27FC236}">
                      <a16:creationId xmlns:a16="http://schemas.microsoft.com/office/drawing/2014/main" id="{609C7200-C58B-4167-9F8B-91920244B5D6}"/>
                    </a:ext>
                  </a:extLst>
                </p:cNvPr>
                <p:cNvSpPr/>
                <p:nvPr/>
              </p:nvSpPr>
              <p:spPr bwMode="auto">
                <a:xfrm>
                  <a:off x="1568942" y="2292350"/>
                  <a:ext cx="788271" cy="788271"/>
                </a:xfrm>
                <a:prstGeom prst="ellipse">
                  <a:avLst/>
                </a:prstGeom>
                <a:solidFill>
                  <a:srgbClr val="FF66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í$líde">
                  <a:extLst>
                    <a:ext uri="{FF2B5EF4-FFF2-40B4-BE49-F238E27FC236}">
                      <a16:creationId xmlns:a16="http://schemas.microsoft.com/office/drawing/2014/main" id="{DB15213F-F406-4DE8-BCC4-F1CA5D38DD37}"/>
                    </a:ext>
                  </a:extLst>
                </p:cNvPr>
                <p:cNvSpPr/>
                <p:nvPr/>
              </p:nvSpPr>
              <p:spPr bwMode="auto">
                <a:xfrm>
                  <a:off x="1770262" y="2530990"/>
                  <a:ext cx="385630" cy="310990"/>
                </a:xfrm>
                <a:custGeom>
                  <a:avLst/>
                  <a:gdLst/>
                  <a:ahLst/>
                  <a:cxnLst>
                    <a:cxn ang="0">
                      <a:pos x="55" y="27"/>
                    </a:cxn>
                    <a:cxn ang="0">
                      <a:pos x="54" y="27"/>
                    </a:cxn>
                    <a:cxn ang="0">
                      <a:pos x="54" y="27"/>
                    </a:cxn>
                    <a:cxn ang="0">
                      <a:pos x="53" y="27"/>
                    </a:cxn>
                    <a:cxn ang="0">
                      <a:pos x="28" y="6"/>
                    </a:cxn>
                    <a:cxn ang="0">
                      <a:pos x="4" y="27"/>
                    </a:cxn>
                    <a:cxn ang="0">
                      <a:pos x="3" y="27"/>
                    </a:cxn>
                    <a:cxn ang="0">
                      <a:pos x="2" y="27"/>
                    </a:cxn>
                    <a:cxn ang="0">
                      <a:pos x="0" y="24"/>
                    </a:cxn>
                    <a:cxn ang="0">
                      <a:pos x="0" y="23"/>
                    </a:cxn>
                    <a:cxn ang="0">
                      <a:pos x="26" y="1"/>
                    </a:cxn>
                    <a:cxn ang="0">
                      <a:pos x="31" y="1"/>
                    </a:cxn>
                    <a:cxn ang="0">
                      <a:pos x="40" y="8"/>
                    </a:cxn>
                    <a:cxn ang="0">
                      <a:pos x="40" y="1"/>
                    </a:cxn>
                    <a:cxn ang="0">
                      <a:pos x="41" y="0"/>
                    </a:cxn>
                    <a:cxn ang="0">
                      <a:pos x="48" y="0"/>
                    </a:cxn>
                    <a:cxn ang="0">
                      <a:pos x="49" y="1"/>
                    </a:cxn>
                    <a:cxn ang="0">
                      <a:pos x="49" y="16"/>
                    </a:cxn>
                    <a:cxn ang="0">
                      <a:pos x="57" y="23"/>
                    </a:cxn>
                    <a:cxn ang="0">
                      <a:pos x="57" y="24"/>
                    </a:cxn>
                    <a:cxn ang="0">
                      <a:pos x="55" y="27"/>
                    </a:cxn>
                    <a:cxn ang="0">
                      <a:pos x="49" y="44"/>
                    </a:cxn>
                    <a:cxn ang="0">
                      <a:pos x="47" y="46"/>
                    </a:cxn>
                    <a:cxn ang="0">
                      <a:pos x="33" y="46"/>
                    </a:cxn>
                    <a:cxn ang="0">
                      <a:pos x="33" y="32"/>
                    </a:cxn>
                    <a:cxn ang="0">
                      <a:pos x="24" y="32"/>
                    </a:cxn>
                    <a:cxn ang="0">
                      <a:pos x="24" y="46"/>
                    </a:cxn>
                    <a:cxn ang="0">
                      <a:pos x="10" y="46"/>
                    </a:cxn>
                    <a:cxn ang="0">
                      <a:pos x="8" y="44"/>
                    </a:cxn>
                    <a:cxn ang="0">
                      <a:pos x="8" y="27"/>
                    </a:cxn>
                    <a:cxn ang="0">
                      <a:pos x="8" y="26"/>
                    </a:cxn>
                    <a:cxn ang="0">
                      <a:pos x="28" y="9"/>
                    </a:cxn>
                    <a:cxn ang="0">
                      <a:pos x="49" y="26"/>
                    </a:cxn>
                    <a:cxn ang="0">
                      <a:pos x="49" y="27"/>
                    </a:cxn>
                    <a:cxn ang="0">
                      <a:pos x="49" y="44"/>
                    </a:cxn>
                  </a:cxnLst>
                  <a:rect l="0" t="0" r="r" b="b"/>
                  <a:pathLst>
                    <a:path w="57" h="46">
                      <a:moveTo>
                        <a:pt x="55" y="27"/>
                      </a:moveTo>
                      <a:cubicBezTo>
                        <a:pt x="55" y="27"/>
                        <a:pt x="54" y="27"/>
                        <a:pt x="54" y="27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3" y="27"/>
                        <a:pt x="3" y="27"/>
                      </a:cubicBezTo>
                      <a:cubicBezTo>
                        <a:pt x="3" y="27"/>
                        <a:pt x="2" y="27"/>
                        <a:pt x="2" y="27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3"/>
                        <a:pt x="0" y="23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7" y="0"/>
                        <a:pt x="30" y="0"/>
                        <a:pt x="31" y="1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40" y="0"/>
                        <a:pt x="41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9" y="0"/>
                        <a:pt x="49" y="1"/>
                        <a:pt x="49" y="1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57" y="23"/>
                        <a:pt x="57" y="23"/>
                        <a:pt x="57" y="23"/>
                      </a:cubicBezTo>
                      <a:cubicBezTo>
                        <a:pt x="57" y="23"/>
                        <a:pt x="57" y="24"/>
                        <a:pt x="57" y="24"/>
                      </a:cubicBezTo>
                      <a:lnTo>
                        <a:pt x="55" y="27"/>
                      </a:lnTo>
                      <a:close/>
                      <a:moveTo>
                        <a:pt x="49" y="44"/>
                      </a:moveTo>
                      <a:cubicBezTo>
                        <a:pt x="49" y="45"/>
                        <a:pt x="48" y="46"/>
                        <a:pt x="47" y="46"/>
                      </a:cubicBezTo>
                      <a:cubicBezTo>
                        <a:pt x="33" y="46"/>
                        <a:pt x="33" y="46"/>
                        <a:pt x="33" y="46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9" y="46"/>
                        <a:pt x="8" y="45"/>
                        <a:pt x="8" y="4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7"/>
                        <a:pt x="8" y="26"/>
                        <a:pt x="8" y="26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9" y="27"/>
                        <a:pt x="49" y="27"/>
                      </a:cubicBezTo>
                      <a:lnTo>
                        <a:pt x="49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3" name="ï$ļídé">
                <a:extLst>
                  <a:ext uri="{FF2B5EF4-FFF2-40B4-BE49-F238E27FC236}">
                    <a16:creationId xmlns:a16="http://schemas.microsoft.com/office/drawing/2014/main" id="{BD8A064B-95EC-4F6E-9CBF-F74BD766AC88}"/>
                  </a:ext>
                </a:extLst>
              </p:cNvPr>
              <p:cNvGrpSpPr/>
              <p:nvPr/>
            </p:nvGrpSpPr>
            <p:grpSpPr>
              <a:xfrm>
                <a:off x="8384584" y="4221515"/>
                <a:ext cx="748886" cy="748886"/>
                <a:chOff x="1568942" y="2292350"/>
                <a:chExt cx="788271" cy="788271"/>
              </a:xfrm>
            </p:grpSpPr>
            <p:sp>
              <p:nvSpPr>
                <p:cNvPr id="63" name="îṥľîďe">
                  <a:extLst>
                    <a:ext uri="{FF2B5EF4-FFF2-40B4-BE49-F238E27FC236}">
                      <a16:creationId xmlns:a16="http://schemas.microsoft.com/office/drawing/2014/main" id="{5712BE58-A694-417A-8390-5AE6B867E438}"/>
                    </a:ext>
                  </a:extLst>
                </p:cNvPr>
                <p:cNvSpPr/>
                <p:nvPr/>
              </p:nvSpPr>
              <p:spPr bwMode="auto">
                <a:xfrm>
                  <a:off x="1568942" y="2292350"/>
                  <a:ext cx="788271" cy="788271"/>
                </a:xfrm>
                <a:prstGeom prst="ellipse">
                  <a:avLst/>
                </a:prstGeom>
                <a:solidFill>
                  <a:srgbClr val="FF66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iṡḷide">
                  <a:extLst>
                    <a:ext uri="{FF2B5EF4-FFF2-40B4-BE49-F238E27FC236}">
                      <a16:creationId xmlns:a16="http://schemas.microsoft.com/office/drawing/2014/main" id="{9A309AE6-0B8F-415C-A937-32FEC4C5DC7A}"/>
                    </a:ext>
                  </a:extLst>
                </p:cNvPr>
                <p:cNvSpPr/>
                <p:nvPr/>
              </p:nvSpPr>
              <p:spPr bwMode="auto">
                <a:xfrm>
                  <a:off x="1770262" y="2530990"/>
                  <a:ext cx="385630" cy="310990"/>
                </a:xfrm>
                <a:custGeom>
                  <a:avLst/>
                  <a:gdLst/>
                  <a:ahLst/>
                  <a:cxnLst>
                    <a:cxn ang="0">
                      <a:pos x="55" y="27"/>
                    </a:cxn>
                    <a:cxn ang="0">
                      <a:pos x="54" y="27"/>
                    </a:cxn>
                    <a:cxn ang="0">
                      <a:pos x="54" y="27"/>
                    </a:cxn>
                    <a:cxn ang="0">
                      <a:pos x="53" y="27"/>
                    </a:cxn>
                    <a:cxn ang="0">
                      <a:pos x="28" y="6"/>
                    </a:cxn>
                    <a:cxn ang="0">
                      <a:pos x="4" y="27"/>
                    </a:cxn>
                    <a:cxn ang="0">
                      <a:pos x="3" y="27"/>
                    </a:cxn>
                    <a:cxn ang="0">
                      <a:pos x="2" y="27"/>
                    </a:cxn>
                    <a:cxn ang="0">
                      <a:pos x="0" y="24"/>
                    </a:cxn>
                    <a:cxn ang="0">
                      <a:pos x="0" y="23"/>
                    </a:cxn>
                    <a:cxn ang="0">
                      <a:pos x="26" y="1"/>
                    </a:cxn>
                    <a:cxn ang="0">
                      <a:pos x="31" y="1"/>
                    </a:cxn>
                    <a:cxn ang="0">
                      <a:pos x="40" y="8"/>
                    </a:cxn>
                    <a:cxn ang="0">
                      <a:pos x="40" y="1"/>
                    </a:cxn>
                    <a:cxn ang="0">
                      <a:pos x="41" y="0"/>
                    </a:cxn>
                    <a:cxn ang="0">
                      <a:pos x="48" y="0"/>
                    </a:cxn>
                    <a:cxn ang="0">
                      <a:pos x="49" y="1"/>
                    </a:cxn>
                    <a:cxn ang="0">
                      <a:pos x="49" y="16"/>
                    </a:cxn>
                    <a:cxn ang="0">
                      <a:pos x="57" y="23"/>
                    </a:cxn>
                    <a:cxn ang="0">
                      <a:pos x="57" y="24"/>
                    </a:cxn>
                    <a:cxn ang="0">
                      <a:pos x="55" y="27"/>
                    </a:cxn>
                    <a:cxn ang="0">
                      <a:pos x="49" y="44"/>
                    </a:cxn>
                    <a:cxn ang="0">
                      <a:pos x="47" y="46"/>
                    </a:cxn>
                    <a:cxn ang="0">
                      <a:pos x="33" y="46"/>
                    </a:cxn>
                    <a:cxn ang="0">
                      <a:pos x="33" y="32"/>
                    </a:cxn>
                    <a:cxn ang="0">
                      <a:pos x="24" y="32"/>
                    </a:cxn>
                    <a:cxn ang="0">
                      <a:pos x="24" y="46"/>
                    </a:cxn>
                    <a:cxn ang="0">
                      <a:pos x="10" y="46"/>
                    </a:cxn>
                    <a:cxn ang="0">
                      <a:pos x="8" y="44"/>
                    </a:cxn>
                    <a:cxn ang="0">
                      <a:pos x="8" y="27"/>
                    </a:cxn>
                    <a:cxn ang="0">
                      <a:pos x="8" y="26"/>
                    </a:cxn>
                    <a:cxn ang="0">
                      <a:pos x="28" y="9"/>
                    </a:cxn>
                    <a:cxn ang="0">
                      <a:pos x="49" y="26"/>
                    </a:cxn>
                    <a:cxn ang="0">
                      <a:pos x="49" y="27"/>
                    </a:cxn>
                    <a:cxn ang="0">
                      <a:pos x="49" y="44"/>
                    </a:cxn>
                  </a:cxnLst>
                  <a:rect l="0" t="0" r="r" b="b"/>
                  <a:pathLst>
                    <a:path w="57" h="46">
                      <a:moveTo>
                        <a:pt x="55" y="27"/>
                      </a:moveTo>
                      <a:cubicBezTo>
                        <a:pt x="55" y="27"/>
                        <a:pt x="54" y="27"/>
                        <a:pt x="54" y="27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3" y="27"/>
                        <a:pt x="3" y="27"/>
                      </a:cubicBezTo>
                      <a:cubicBezTo>
                        <a:pt x="3" y="27"/>
                        <a:pt x="2" y="27"/>
                        <a:pt x="2" y="27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3"/>
                        <a:pt x="0" y="23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7" y="0"/>
                        <a:pt x="30" y="0"/>
                        <a:pt x="31" y="1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40" y="0"/>
                        <a:pt x="41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9" y="0"/>
                        <a:pt x="49" y="1"/>
                        <a:pt x="49" y="1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57" y="23"/>
                        <a:pt x="57" y="23"/>
                        <a:pt x="57" y="23"/>
                      </a:cubicBezTo>
                      <a:cubicBezTo>
                        <a:pt x="57" y="23"/>
                        <a:pt x="57" y="24"/>
                        <a:pt x="57" y="24"/>
                      </a:cubicBezTo>
                      <a:lnTo>
                        <a:pt x="55" y="27"/>
                      </a:lnTo>
                      <a:close/>
                      <a:moveTo>
                        <a:pt x="49" y="44"/>
                      </a:moveTo>
                      <a:cubicBezTo>
                        <a:pt x="49" y="45"/>
                        <a:pt x="48" y="46"/>
                        <a:pt x="47" y="46"/>
                      </a:cubicBezTo>
                      <a:cubicBezTo>
                        <a:pt x="33" y="46"/>
                        <a:pt x="33" y="46"/>
                        <a:pt x="33" y="46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9" y="46"/>
                        <a:pt x="8" y="45"/>
                        <a:pt x="8" y="4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7"/>
                        <a:pt x="8" y="26"/>
                        <a:pt x="8" y="26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9" y="27"/>
                        <a:pt x="49" y="27"/>
                      </a:cubicBezTo>
                      <a:lnTo>
                        <a:pt x="49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4" name="íṣľïďè">
                <a:extLst>
                  <a:ext uri="{FF2B5EF4-FFF2-40B4-BE49-F238E27FC236}">
                    <a16:creationId xmlns:a16="http://schemas.microsoft.com/office/drawing/2014/main" id="{2DD41D83-4B51-45C1-B267-FAD109502EF5}"/>
                  </a:ext>
                </a:extLst>
              </p:cNvPr>
              <p:cNvGrpSpPr/>
              <p:nvPr/>
            </p:nvGrpSpPr>
            <p:grpSpPr>
              <a:xfrm>
                <a:off x="3070889" y="2423229"/>
                <a:ext cx="748886" cy="748886"/>
                <a:chOff x="1568942" y="2292350"/>
                <a:chExt cx="788271" cy="788271"/>
              </a:xfrm>
            </p:grpSpPr>
            <p:sp>
              <p:nvSpPr>
                <p:cNvPr id="61" name="íŝḷïḑê">
                  <a:extLst>
                    <a:ext uri="{FF2B5EF4-FFF2-40B4-BE49-F238E27FC236}">
                      <a16:creationId xmlns:a16="http://schemas.microsoft.com/office/drawing/2014/main" id="{6FABD83E-8017-4F44-A16B-4C12466678E0}"/>
                    </a:ext>
                  </a:extLst>
                </p:cNvPr>
                <p:cNvSpPr/>
                <p:nvPr/>
              </p:nvSpPr>
              <p:spPr bwMode="auto">
                <a:xfrm>
                  <a:off x="1568942" y="2292350"/>
                  <a:ext cx="788271" cy="788271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iśḷide">
                  <a:extLst>
                    <a:ext uri="{FF2B5EF4-FFF2-40B4-BE49-F238E27FC236}">
                      <a16:creationId xmlns:a16="http://schemas.microsoft.com/office/drawing/2014/main" id="{FC6DC8EE-8856-4B9F-8B3F-AB9621A9E79E}"/>
                    </a:ext>
                  </a:extLst>
                </p:cNvPr>
                <p:cNvSpPr/>
                <p:nvPr/>
              </p:nvSpPr>
              <p:spPr bwMode="auto">
                <a:xfrm>
                  <a:off x="1770262" y="2530990"/>
                  <a:ext cx="385630" cy="310990"/>
                </a:xfrm>
                <a:custGeom>
                  <a:avLst/>
                  <a:gdLst/>
                  <a:ahLst/>
                  <a:cxnLst>
                    <a:cxn ang="0">
                      <a:pos x="55" y="27"/>
                    </a:cxn>
                    <a:cxn ang="0">
                      <a:pos x="54" y="27"/>
                    </a:cxn>
                    <a:cxn ang="0">
                      <a:pos x="54" y="27"/>
                    </a:cxn>
                    <a:cxn ang="0">
                      <a:pos x="53" y="27"/>
                    </a:cxn>
                    <a:cxn ang="0">
                      <a:pos x="28" y="6"/>
                    </a:cxn>
                    <a:cxn ang="0">
                      <a:pos x="4" y="27"/>
                    </a:cxn>
                    <a:cxn ang="0">
                      <a:pos x="3" y="27"/>
                    </a:cxn>
                    <a:cxn ang="0">
                      <a:pos x="2" y="27"/>
                    </a:cxn>
                    <a:cxn ang="0">
                      <a:pos x="0" y="24"/>
                    </a:cxn>
                    <a:cxn ang="0">
                      <a:pos x="0" y="23"/>
                    </a:cxn>
                    <a:cxn ang="0">
                      <a:pos x="26" y="1"/>
                    </a:cxn>
                    <a:cxn ang="0">
                      <a:pos x="31" y="1"/>
                    </a:cxn>
                    <a:cxn ang="0">
                      <a:pos x="40" y="8"/>
                    </a:cxn>
                    <a:cxn ang="0">
                      <a:pos x="40" y="1"/>
                    </a:cxn>
                    <a:cxn ang="0">
                      <a:pos x="41" y="0"/>
                    </a:cxn>
                    <a:cxn ang="0">
                      <a:pos x="48" y="0"/>
                    </a:cxn>
                    <a:cxn ang="0">
                      <a:pos x="49" y="1"/>
                    </a:cxn>
                    <a:cxn ang="0">
                      <a:pos x="49" y="16"/>
                    </a:cxn>
                    <a:cxn ang="0">
                      <a:pos x="57" y="23"/>
                    </a:cxn>
                    <a:cxn ang="0">
                      <a:pos x="57" y="24"/>
                    </a:cxn>
                    <a:cxn ang="0">
                      <a:pos x="55" y="27"/>
                    </a:cxn>
                    <a:cxn ang="0">
                      <a:pos x="49" y="44"/>
                    </a:cxn>
                    <a:cxn ang="0">
                      <a:pos x="47" y="46"/>
                    </a:cxn>
                    <a:cxn ang="0">
                      <a:pos x="33" y="46"/>
                    </a:cxn>
                    <a:cxn ang="0">
                      <a:pos x="33" y="32"/>
                    </a:cxn>
                    <a:cxn ang="0">
                      <a:pos x="24" y="32"/>
                    </a:cxn>
                    <a:cxn ang="0">
                      <a:pos x="24" y="46"/>
                    </a:cxn>
                    <a:cxn ang="0">
                      <a:pos x="10" y="46"/>
                    </a:cxn>
                    <a:cxn ang="0">
                      <a:pos x="8" y="44"/>
                    </a:cxn>
                    <a:cxn ang="0">
                      <a:pos x="8" y="27"/>
                    </a:cxn>
                    <a:cxn ang="0">
                      <a:pos x="8" y="26"/>
                    </a:cxn>
                    <a:cxn ang="0">
                      <a:pos x="28" y="9"/>
                    </a:cxn>
                    <a:cxn ang="0">
                      <a:pos x="49" y="26"/>
                    </a:cxn>
                    <a:cxn ang="0">
                      <a:pos x="49" y="27"/>
                    </a:cxn>
                    <a:cxn ang="0">
                      <a:pos x="49" y="44"/>
                    </a:cxn>
                  </a:cxnLst>
                  <a:rect l="0" t="0" r="r" b="b"/>
                  <a:pathLst>
                    <a:path w="57" h="46">
                      <a:moveTo>
                        <a:pt x="55" y="27"/>
                      </a:moveTo>
                      <a:cubicBezTo>
                        <a:pt x="55" y="27"/>
                        <a:pt x="54" y="27"/>
                        <a:pt x="54" y="27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3" y="27"/>
                        <a:pt x="3" y="27"/>
                      </a:cubicBezTo>
                      <a:cubicBezTo>
                        <a:pt x="3" y="27"/>
                        <a:pt x="2" y="27"/>
                        <a:pt x="2" y="27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3"/>
                        <a:pt x="0" y="23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7" y="0"/>
                        <a:pt x="30" y="0"/>
                        <a:pt x="31" y="1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40" y="0"/>
                        <a:pt x="41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9" y="0"/>
                        <a:pt x="49" y="1"/>
                        <a:pt x="49" y="1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57" y="23"/>
                        <a:pt x="57" y="23"/>
                        <a:pt x="57" y="23"/>
                      </a:cubicBezTo>
                      <a:cubicBezTo>
                        <a:pt x="57" y="23"/>
                        <a:pt x="57" y="24"/>
                        <a:pt x="57" y="24"/>
                      </a:cubicBezTo>
                      <a:lnTo>
                        <a:pt x="55" y="27"/>
                      </a:lnTo>
                      <a:close/>
                      <a:moveTo>
                        <a:pt x="49" y="44"/>
                      </a:moveTo>
                      <a:cubicBezTo>
                        <a:pt x="49" y="45"/>
                        <a:pt x="48" y="46"/>
                        <a:pt x="47" y="46"/>
                      </a:cubicBezTo>
                      <a:cubicBezTo>
                        <a:pt x="33" y="46"/>
                        <a:pt x="33" y="46"/>
                        <a:pt x="33" y="46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9" y="46"/>
                        <a:pt x="8" y="45"/>
                        <a:pt x="8" y="4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7"/>
                        <a:pt x="8" y="26"/>
                        <a:pt x="8" y="26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9" y="27"/>
                        <a:pt x="49" y="27"/>
                      </a:cubicBezTo>
                      <a:lnTo>
                        <a:pt x="49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5" name="iŝľiḑê">
                <a:extLst>
                  <a:ext uri="{FF2B5EF4-FFF2-40B4-BE49-F238E27FC236}">
                    <a16:creationId xmlns:a16="http://schemas.microsoft.com/office/drawing/2014/main" id="{C06FF5D2-BCB3-4B60-8CD0-BF2A641F7108}"/>
                  </a:ext>
                </a:extLst>
              </p:cNvPr>
              <p:cNvGrpSpPr/>
              <p:nvPr/>
            </p:nvGrpSpPr>
            <p:grpSpPr>
              <a:xfrm>
                <a:off x="6603156" y="2423229"/>
                <a:ext cx="748886" cy="748886"/>
                <a:chOff x="1568942" y="2292350"/>
                <a:chExt cx="788271" cy="788271"/>
              </a:xfrm>
            </p:grpSpPr>
            <p:sp>
              <p:nvSpPr>
                <p:cNvPr id="59" name="íşḻïḑê">
                  <a:extLst>
                    <a:ext uri="{FF2B5EF4-FFF2-40B4-BE49-F238E27FC236}">
                      <a16:creationId xmlns:a16="http://schemas.microsoft.com/office/drawing/2014/main" id="{D8443741-3E9C-4721-982D-B8B76EF92541}"/>
                    </a:ext>
                  </a:extLst>
                </p:cNvPr>
                <p:cNvSpPr/>
                <p:nvPr/>
              </p:nvSpPr>
              <p:spPr bwMode="auto">
                <a:xfrm>
                  <a:off x="1568942" y="2292350"/>
                  <a:ext cx="788271" cy="788271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ïš1íḑè">
                  <a:extLst>
                    <a:ext uri="{FF2B5EF4-FFF2-40B4-BE49-F238E27FC236}">
                      <a16:creationId xmlns:a16="http://schemas.microsoft.com/office/drawing/2014/main" id="{FCDE8371-B132-432D-A03F-78EAC86A3DF8}"/>
                    </a:ext>
                  </a:extLst>
                </p:cNvPr>
                <p:cNvSpPr/>
                <p:nvPr/>
              </p:nvSpPr>
              <p:spPr bwMode="auto">
                <a:xfrm>
                  <a:off x="1770262" y="2530990"/>
                  <a:ext cx="385630" cy="310990"/>
                </a:xfrm>
                <a:custGeom>
                  <a:avLst/>
                  <a:gdLst/>
                  <a:ahLst/>
                  <a:cxnLst>
                    <a:cxn ang="0">
                      <a:pos x="55" y="27"/>
                    </a:cxn>
                    <a:cxn ang="0">
                      <a:pos x="54" y="27"/>
                    </a:cxn>
                    <a:cxn ang="0">
                      <a:pos x="54" y="27"/>
                    </a:cxn>
                    <a:cxn ang="0">
                      <a:pos x="53" y="27"/>
                    </a:cxn>
                    <a:cxn ang="0">
                      <a:pos x="28" y="6"/>
                    </a:cxn>
                    <a:cxn ang="0">
                      <a:pos x="4" y="27"/>
                    </a:cxn>
                    <a:cxn ang="0">
                      <a:pos x="3" y="27"/>
                    </a:cxn>
                    <a:cxn ang="0">
                      <a:pos x="2" y="27"/>
                    </a:cxn>
                    <a:cxn ang="0">
                      <a:pos x="0" y="24"/>
                    </a:cxn>
                    <a:cxn ang="0">
                      <a:pos x="0" y="23"/>
                    </a:cxn>
                    <a:cxn ang="0">
                      <a:pos x="26" y="1"/>
                    </a:cxn>
                    <a:cxn ang="0">
                      <a:pos x="31" y="1"/>
                    </a:cxn>
                    <a:cxn ang="0">
                      <a:pos x="40" y="8"/>
                    </a:cxn>
                    <a:cxn ang="0">
                      <a:pos x="40" y="1"/>
                    </a:cxn>
                    <a:cxn ang="0">
                      <a:pos x="41" y="0"/>
                    </a:cxn>
                    <a:cxn ang="0">
                      <a:pos x="48" y="0"/>
                    </a:cxn>
                    <a:cxn ang="0">
                      <a:pos x="49" y="1"/>
                    </a:cxn>
                    <a:cxn ang="0">
                      <a:pos x="49" y="16"/>
                    </a:cxn>
                    <a:cxn ang="0">
                      <a:pos x="57" y="23"/>
                    </a:cxn>
                    <a:cxn ang="0">
                      <a:pos x="57" y="24"/>
                    </a:cxn>
                    <a:cxn ang="0">
                      <a:pos x="55" y="27"/>
                    </a:cxn>
                    <a:cxn ang="0">
                      <a:pos x="49" y="44"/>
                    </a:cxn>
                    <a:cxn ang="0">
                      <a:pos x="47" y="46"/>
                    </a:cxn>
                    <a:cxn ang="0">
                      <a:pos x="33" y="46"/>
                    </a:cxn>
                    <a:cxn ang="0">
                      <a:pos x="33" y="32"/>
                    </a:cxn>
                    <a:cxn ang="0">
                      <a:pos x="24" y="32"/>
                    </a:cxn>
                    <a:cxn ang="0">
                      <a:pos x="24" y="46"/>
                    </a:cxn>
                    <a:cxn ang="0">
                      <a:pos x="10" y="46"/>
                    </a:cxn>
                    <a:cxn ang="0">
                      <a:pos x="8" y="44"/>
                    </a:cxn>
                    <a:cxn ang="0">
                      <a:pos x="8" y="27"/>
                    </a:cxn>
                    <a:cxn ang="0">
                      <a:pos x="8" y="26"/>
                    </a:cxn>
                    <a:cxn ang="0">
                      <a:pos x="28" y="9"/>
                    </a:cxn>
                    <a:cxn ang="0">
                      <a:pos x="49" y="26"/>
                    </a:cxn>
                    <a:cxn ang="0">
                      <a:pos x="49" y="27"/>
                    </a:cxn>
                    <a:cxn ang="0">
                      <a:pos x="49" y="44"/>
                    </a:cxn>
                  </a:cxnLst>
                  <a:rect l="0" t="0" r="r" b="b"/>
                  <a:pathLst>
                    <a:path w="57" h="46">
                      <a:moveTo>
                        <a:pt x="55" y="27"/>
                      </a:moveTo>
                      <a:cubicBezTo>
                        <a:pt x="55" y="27"/>
                        <a:pt x="54" y="27"/>
                        <a:pt x="54" y="27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3" y="27"/>
                        <a:pt x="3" y="27"/>
                      </a:cubicBezTo>
                      <a:cubicBezTo>
                        <a:pt x="3" y="27"/>
                        <a:pt x="2" y="27"/>
                        <a:pt x="2" y="27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3"/>
                        <a:pt x="0" y="23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7" y="0"/>
                        <a:pt x="30" y="0"/>
                        <a:pt x="31" y="1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40" y="0"/>
                        <a:pt x="41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9" y="0"/>
                        <a:pt x="49" y="1"/>
                        <a:pt x="49" y="1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57" y="23"/>
                        <a:pt x="57" y="23"/>
                        <a:pt x="57" y="23"/>
                      </a:cubicBezTo>
                      <a:cubicBezTo>
                        <a:pt x="57" y="23"/>
                        <a:pt x="57" y="24"/>
                        <a:pt x="57" y="24"/>
                      </a:cubicBezTo>
                      <a:lnTo>
                        <a:pt x="55" y="27"/>
                      </a:lnTo>
                      <a:close/>
                      <a:moveTo>
                        <a:pt x="49" y="44"/>
                      </a:moveTo>
                      <a:cubicBezTo>
                        <a:pt x="49" y="45"/>
                        <a:pt x="48" y="46"/>
                        <a:pt x="47" y="46"/>
                      </a:cubicBezTo>
                      <a:cubicBezTo>
                        <a:pt x="33" y="46"/>
                        <a:pt x="33" y="46"/>
                        <a:pt x="33" y="46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9" y="46"/>
                        <a:pt x="8" y="45"/>
                        <a:pt x="8" y="4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7"/>
                        <a:pt x="8" y="26"/>
                        <a:pt x="8" y="26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9" y="27"/>
                        <a:pt x="49" y="27"/>
                      </a:cubicBezTo>
                      <a:lnTo>
                        <a:pt x="49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6" name="ïṣḻiḍê">
                <a:extLst>
                  <a:ext uri="{FF2B5EF4-FFF2-40B4-BE49-F238E27FC236}">
                    <a16:creationId xmlns:a16="http://schemas.microsoft.com/office/drawing/2014/main" id="{AD55EE1C-FB77-4A3E-81BC-C6643C4FD67C}"/>
                  </a:ext>
                </a:extLst>
              </p:cNvPr>
              <p:cNvGrpSpPr/>
              <p:nvPr/>
            </p:nvGrpSpPr>
            <p:grpSpPr>
              <a:xfrm>
                <a:off x="10133278" y="2423229"/>
                <a:ext cx="748886" cy="748886"/>
                <a:chOff x="1568942" y="2292350"/>
                <a:chExt cx="788271" cy="788271"/>
              </a:xfrm>
            </p:grpSpPr>
            <p:sp>
              <p:nvSpPr>
                <p:cNvPr id="57" name="işļíḑè">
                  <a:extLst>
                    <a:ext uri="{FF2B5EF4-FFF2-40B4-BE49-F238E27FC236}">
                      <a16:creationId xmlns:a16="http://schemas.microsoft.com/office/drawing/2014/main" id="{9A06AB36-8A46-42F1-B717-E50EC75FD021}"/>
                    </a:ext>
                  </a:extLst>
                </p:cNvPr>
                <p:cNvSpPr/>
                <p:nvPr/>
              </p:nvSpPr>
              <p:spPr bwMode="auto">
                <a:xfrm>
                  <a:off x="1568942" y="2292350"/>
                  <a:ext cx="788271" cy="788271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iśḻiďè">
                  <a:extLst>
                    <a:ext uri="{FF2B5EF4-FFF2-40B4-BE49-F238E27FC236}">
                      <a16:creationId xmlns:a16="http://schemas.microsoft.com/office/drawing/2014/main" id="{0164B4E8-E5DE-433A-894E-427866F4A13E}"/>
                    </a:ext>
                  </a:extLst>
                </p:cNvPr>
                <p:cNvSpPr/>
                <p:nvPr/>
              </p:nvSpPr>
              <p:spPr bwMode="auto">
                <a:xfrm>
                  <a:off x="1770262" y="2530990"/>
                  <a:ext cx="385630" cy="310990"/>
                </a:xfrm>
                <a:custGeom>
                  <a:avLst/>
                  <a:gdLst/>
                  <a:ahLst/>
                  <a:cxnLst>
                    <a:cxn ang="0">
                      <a:pos x="55" y="27"/>
                    </a:cxn>
                    <a:cxn ang="0">
                      <a:pos x="54" y="27"/>
                    </a:cxn>
                    <a:cxn ang="0">
                      <a:pos x="54" y="27"/>
                    </a:cxn>
                    <a:cxn ang="0">
                      <a:pos x="53" y="27"/>
                    </a:cxn>
                    <a:cxn ang="0">
                      <a:pos x="28" y="6"/>
                    </a:cxn>
                    <a:cxn ang="0">
                      <a:pos x="4" y="27"/>
                    </a:cxn>
                    <a:cxn ang="0">
                      <a:pos x="3" y="27"/>
                    </a:cxn>
                    <a:cxn ang="0">
                      <a:pos x="2" y="27"/>
                    </a:cxn>
                    <a:cxn ang="0">
                      <a:pos x="0" y="24"/>
                    </a:cxn>
                    <a:cxn ang="0">
                      <a:pos x="0" y="23"/>
                    </a:cxn>
                    <a:cxn ang="0">
                      <a:pos x="26" y="1"/>
                    </a:cxn>
                    <a:cxn ang="0">
                      <a:pos x="31" y="1"/>
                    </a:cxn>
                    <a:cxn ang="0">
                      <a:pos x="40" y="8"/>
                    </a:cxn>
                    <a:cxn ang="0">
                      <a:pos x="40" y="1"/>
                    </a:cxn>
                    <a:cxn ang="0">
                      <a:pos x="41" y="0"/>
                    </a:cxn>
                    <a:cxn ang="0">
                      <a:pos x="48" y="0"/>
                    </a:cxn>
                    <a:cxn ang="0">
                      <a:pos x="49" y="1"/>
                    </a:cxn>
                    <a:cxn ang="0">
                      <a:pos x="49" y="16"/>
                    </a:cxn>
                    <a:cxn ang="0">
                      <a:pos x="57" y="23"/>
                    </a:cxn>
                    <a:cxn ang="0">
                      <a:pos x="57" y="24"/>
                    </a:cxn>
                    <a:cxn ang="0">
                      <a:pos x="55" y="27"/>
                    </a:cxn>
                    <a:cxn ang="0">
                      <a:pos x="49" y="44"/>
                    </a:cxn>
                    <a:cxn ang="0">
                      <a:pos x="47" y="46"/>
                    </a:cxn>
                    <a:cxn ang="0">
                      <a:pos x="33" y="46"/>
                    </a:cxn>
                    <a:cxn ang="0">
                      <a:pos x="33" y="32"/>
                    </a:cxn>
                    <a:cxn ang="0">
                      <a:pos x="24" y="32"/>
                    </a:cxn>
                    <a:cxn ang="0">
                      <a:pos x="24" y="46"/>
                    </a:cxn>
                    <a:cxn ang="0">
                      <a:pos x="10" y="46"/>
                    </a:cxn>
                    <a:cxn ang="0">
                      <a:pos x="8" y="44"/>
                    </a:cxn>
                    <a:cxn ang="0">
                      <a:pos x="8" y="27"/>
                    </a:cxn>
                    <a:cxn ang="0">
                      <a:pos x="8" y="26"/>
                    </a:cxn>
                    <a:cxn ang="0">
                      <a:pos x="28" y="9"/>
                    </a:cxn>
                    <a:cxn ang="0">
                      <a:pos x="49" y="26"/>
                    </a:cxn>
                    <a:cxn ang="0">
                      <a:pos x="49" y="27"/>
                    </a:cxn>
                    <a:cxn ang="0">
                      <a:pos x="49" y="44"/>
                    </a:cxn>
                  </a:cxnLst>
                  <a:rect l="0" t="0" r="r" b="b"/>
                  <a:pathLst>
                    <a:path w="57" h="46">
                      <a:moveTo>
                        <a:pt x="55" y="27"/>
                      </a:moveTo>
                      <a:cubicBezTo>
                        <a:pt x="55" y="27"/>
                        <a:pt x="54" y="27"/>
                        <a:pt x="54" y="27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3" y="27"/>
                        <a:pt x="3" y="27"/>
                      </a:cubicBezTo>
                      <a:cubicBezTo>
                        <a:pt x="3" y="27"/>
                        <a:pt x="2" y="27"/>
                        <a:pt x="2" y="27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3"/>
                        <a:pt x="0" y="23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7" y="0"/>
                        <a:pt x="30" y="0"/>
                        <a:pt x="31" y="1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40" y="0"/>
                        <a:pt x="41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9" y="0"/>
                        <a:pt x="49" y="1"/>
                        <a:pt x="49" y="1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57" y="23"/>
                        <a:pt x="57" y="23"/>
                        <a:pt x="57" y="23"/>
                      </a:cubicBezTo>
                      <a:cubicBezTo>
                        <a:pt x="57" y="23"/>
                        <a:pt x="57" y="24"/>
                        <a:pt x="57" y="24"/>
                      </a:cubicBezTo>
                      <a:lnTo>
                        <a:pt x="55" y="27"/>
                      </a:lnTo>
                      <a:close/>
                      <a:moveTo>
                        <a:pt x="49" y="44"/>
                      </a:moveTo>
                      <a:cubicBezTo>
                        <a:pt x="49" y="45"/>
                        <a:pt x="48" y="46"/>
                        <a:pt x="47" y="46"/>
                      </a:cubicBezTo>
                      <a:cubicBezTo>
                        <a:pt x="33" y="46"/>
                        <a:pt x="33" y="46"/>
                        <a:pt x="33" y="46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9" y="46"/>
                        <a:pt x="8" y="45"/>
                        <a:pt x="8" y="4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7"/>
                        <a:pt x="8" y="26"/>
                        <a:pt x="8" y="26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9" y="27"/>
                        <a:pt x="49" y="27"/>
                      </a:cubicBezTo>
                      <a:lnTo>
                        <a:pt x="49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49" name="íṩľíde">
              <a:extLst>
                <a:ext uri="{FF2B5EF4-FFF2-40B4-BE49-F238E27FC236}">
                  <a16:creationId xmlns:a16="http://schemas.microsoft.com/office/drawing/2014/main" id="{13FB6A6D-CA13-4657-ACB7-0D24C7D921AA}"/>
                </a:ext>
              </a:extLst>
            </p:cNvPr>
            <p:cNvSpPr txBox="1"/>
            <p:nvPr/>
          </p:nvSpPr>
          <p:spPr bwMode="auto">
            <a:xfrm>
              <a:off x="675632" y="4906948"/>
              <a:ext cx="2007132" cy="42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lvl="0" indent="0" algn="l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800" b="1" spc="2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专利检索与分析</a:t>
              </a:r>
            </a:p>
          </p:txBody>
        </p:sp>
        <p:sp>
          <p:nvSpPr>
            <p:cNvPr id="47" name="iš1íďé">
              <a:extLst>
                <a:ext uri="{FF2B5EF4-FFF2-40B4-BE49-F238E27FC236}">
                  <a16:creationId xmlns:a16="http://schemas.microsoft.com/office/drawing/2014/main" id="{1E715180-E2C9-471D-96FA-753DB59D005D}"/>
                </a:ext>
              </a:extLst>
            </p:cNvPr>
            <p:cNvSpPr txBox="1"/>
            <p:nvPr/>
          </p:nvSpPr>
          <p:spPr bwMode="auto">
            <a:xfrm>
              <a:off x="4207900" y="4906948"/>
              <a:ext cx="2007132" cy="42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lvl="0" indent="0"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800" b="1" spc="2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专利申请</a:t>
              </a:r>
            </a:p>
          </p:txBody>
        </p:sp>
        <p:sp>
          <p:nvSpPr>
            <p:cNvPr id="45" name="íṩ1îḑè">
              <a:extLst>
                <a:ext uri="{FF2B5EF4-FFF2-40B4-BE49-F238E27FC236}">
                  <a16:creationId xmlns:a16="http://schemas.microsoft.com/office/drawing/2014/main" id="{C9BB7812-88A4-4E99-BB81-08B96295A3EB}"/>
                </a:ext>
              </a:extLst>
            </p:cNvPr>
            <p:cNvSpPr txBox="1"/>
            <p:nvPr/>
          </p:nvSpPr>
          <p:spPr bwMode="auto">
            <a:xfrm>
              <a:off x="7755460" y="4906948"/>
              <a:ext cx="2007132" cy="42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lvl="0" indent="0"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800" b="1" spc="200" dirty="0"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专利维权</a:t>
              </a:r>
            </a:p>
          </p:txBody>
        </p:sp>
        <p:sp>
          <p:nvSpPr>
            <p:cNvPr id="43" name="iŝḷîde">
              <a:extLst>
                <a:ext uri="{FF2B5EF4-FFF2-40B4-BE49-F238E27FC236}">
                  <a16:creationId xmlns:a16="http://schemas.microsoft.com/office/drawing/2014/main" id="{1E41A3F9-A263-44B5-BBC6-8D9A2725A040}"/>
                </a:ext>
              </a:extLst>
            </p:cNvPr>
            <p:cNvSpPr txBox="1"/>
            <p:nvPr/>
          </p:nvSpPr>
          <p:spPr bwMode="auto">
            <a:xfrm>
              <a:off x="9500501" y="1312843"/>
              <a:ext cx="2007132" cy="42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spc="2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专利运营</a:t>
              </a:r>
              <a:endParaRPr lang="en-US" altLang="zh-CN" sz="1800" b="1" dirty="0"/>
            </a:p>
          </p:txBody>
        </p:sp>
        <p:sp>
          <p:nvSpPr>
            <p:cNvPr id="41" name="išľïḋé">
              <a:extLst>
                <a:ext uri="{FF2B5EF4-FFF2-40B4-BE49-F238E27FC236}">
                  <a16:creationId xmlns:a16="http://schemas.microsoft.com/office/drawing/2014/main" id="{50FC4313-52DA-498A-899B-452A59BCD391}"/>
                </a:ext>
              </a:extLst>
            </p:cNvPr>
            <p:cNvSpPr txBox="1"/>
            <p:nvPr/>
          </p:nvSpPr>
          <p:spPr bwMode="auto">
            <a:xfrm>
              <a:off x="5968234" y="1312843"/>
              <a:ext cx="2007132" cy="42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lvl="0" indent="0"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800" b="1" spc="200" dirty="0"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专利维护</a:t>
              </a:r>
            </a:p>
          </p:txBody>
        </p:sp>
        <p:sp>
          <p:nvSpPr>
            <p:cNvPr id="39" name="ïŝḷíḍê">
              <a:extLst>
                <a:ext uri="{FF2B5EF4-FFF2-40B4-BE49-F238E27FC236}">
                  <a16:creationId xmlns:a16="http://schemas.microsoft.com/office/drawing/2014/main" id="{8FD78618-06F0-488D-BF4F-6F7D175F1F89}"/>
                </a:ext>
              </a:extLst>
            </p:cNvPr>
            <p:cNvSpPr txBox="1"/>
            <p:nvPr/>
          </p:nvSpPr>
          <p:spPr bwMode="auto">
            <a:xfrm>
              <a:off x="2441765" y="1312843"/>
              <a:ext cx="2007132" cy="42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lvl="0" indent="0"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800" b="1" spc="2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专利布局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8EAEF5E-FEA1-463F-A9CE-A08C74B89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10" y="272961"/>
            <a:ext cx="1782009" cy="4567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A89E13-F49C-40BB-B7FE-FC9B2D9A52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989" y="5988618"/>
            <a:ext cx="1862743" cy="69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2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"/>
    </mc:Choice>
    <mc:Fallback xmlns="">
      <p:transition spd="slow" advTm="102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8DCE419-1BAB-45AF-B328-AE741D02B3EB}"/>
              </a:ext>
            </a:extLst>
          </p:cNvPr>
          <p:cNvCxnSpPr>
            <a:cxnSpLocks/>
          </p:cNvCxnSpPr>
          <p:nvPr/>
        </p:nvCxnSpPr>
        <p:spPr>
          <a:xfrm>
            <a:off x="541867" y="910826"/>
            <a:ext cx="11049000" cy="0"/>
          </a:xfrm>
          <a:prstGeom prst="line">
            <a:avLst/>
          </a:prstGeom>
          <a:ln w="38100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76FABDA0-FEAF-4C3B-9740-0D17DAE0B330}"/>
              </a:ext>
            </a:extLst>
          </p:cNvPr>
          <p:cNvSpPr txBox="1"/>
          <p:nvPr/>
        </p:nvSpPr>
        <p:spPr>
          <a:xfrm>
            <a:off x="541866" y="272962"/>
            <a:ext cx="942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建立产品技术壁垒，专利必须这么做！</a:t>
            </a:r>
          </a:p>
        </p:txBody>
      </p:sp>
      <p:grpSp>
        <p:nvGrpSpPr>
          <p:cNvPr id="3" name="33182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64E730C-A489-4F96-99CB-EB2E5C77672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81021" y="1778539"/>
            <a:ext cx="8905240" cy="3790950"/>
            <a:chOff x="1644650" y="1473835"/>
            <a:chExt cx="8905240" cy="3790950"/>
          </a:xfrm>
        </p:grpSpPr>
        <p:sp>
          <p:nvSpPr>
            <p:cNvPr id="18" name="íŝḷîḍé">
              <a:extLst>
                <a:ext uri="{FF2B5EF4-FFF2-40B4-BE49-F238E27FC236}">
                  <a16:creationId xmlns:a16="http://schemas.microsoft.com/office/drawing/2014/main" id="{9E09E38B-61C7-47CC-9B48-DBD0E0D78721}"/>
                </a:ext>
              </a:extLst>
            </p:cNvPr>
            <p:cNvSpPr/>
            <p:nvPr/>
          </p:nvSpPr>
          <p:spPr>
            <a:xfrm>
              <a:off x="1644650" y="1724025"/>
              <a:ext cx="3582670" cy="3523615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txBody>
            <a:bodyPr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ïṥliḍé">
              <a:extLst>
                <a:ext uri="{FF2B5EF4-FFF2-40B4-BE49-F238E27FC236}">
                  <a16:creationId xmlns:a16="http://schemas.microsoft.com/office/drawing/2014/main" id="{06115407-AFC0-4E9E-A025-C761A0176137}"/>
                </a:ext>
              </a:extLst>
            </p:cNvPr>
            <p:cNvGrpSpPr/>
            <p:nvPr/>
          </p:nvGrpSpPr>
          <p:grpSpPr>
            <a:xfrm>
              <a:off x="1660525" y="1476375"/>
              <a:ext cx="3545205" cy="2212975"/>
              <a:chOff x="1650" y="2325"/>
              <a:chExt cx="4680" cy="3485"/>
            </a:xfrm>
          </p:grpSpPr>
          <p:sp>
            <p:nvSpPr>
              <p:cNvPr id="26" name="îšḷíďé">
                <a:extLst>
                  <a:ext uri="{FF2B5EF4-FFF2-40B4-BE49-F238E27FC236}">
                    <a16:creationId xmlns:a16="http://schemas.microsoft.com/office/drawing/2014/main" id="{9EF89A38-BFC4-4791-9BFE-4404399C6537}"/>
                  </a:ext>
                </a:extLst>
              </p:cNvPr>
              <p:cNvSpPr/>
              <p:nvPr/>
            </p:nvSpPr>
            <p:spPr>
              <a:xfrm>
                <a:off x="2089" y="3729"/>
                <a:ext cx="3805" cy="595"/>
              </a:xfrm>
              <a:prstGeom prst="rect">
                <a:avLst/>
              </a:prstGeom>
              <a:noFill/>
              <a:ln w="762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l"/>
                <a:r>
                  <a:rPr lang="zh-CN" altLang="en-US" sz="1400" b="1" dirty="0">
                    <a:solidFill>
                      <a:srgbClr val="FF6600"/>
                    </a:solidFill>
                  </a:rPr>
                  <a:t>以商业目标为导向</a:t>
                </a:r>
                <a:endParaRPr lang="en-US" altLang="zh-CN" sz="1400" b="1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27" name="iŝ1íďê">
                <a:extLst>
                  <a:ext uri="{FF2B5EF4-FFF2-40B4-BE49-F238E27FC236}">
                    <a16:creationId xmlns:a16="http://schemas.microsoft.com/office/drawing/2014/main" id="{4D7FB052-6D1B-4DE5-B745-48760458C53B}"/>
                  </a:ext>
                </a:extLst>
              </p:cNvPr>
              <p:cNvSpPr/>
              <p:nvPr/>
            </p:nvSpPr>
            <p:spPr bwMode="auto">
              <a:xfrm>
                <a:off x="1650" y="2325"/>
                <a:ext cx="4680" cy="808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rgbClr val="FF6600"/>
                </a:solidFill>
              </a:ln>
            </p:spPr>
            <p:txBody>
              <a:bodyPr wrap="square" anchor="t">
                <a:no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</a:rPr>
                  <a:t>新型模式</a:t>
                </a:r>
                <a:endParaRPr lang="en-US" altLang="zh-CN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iṥḷîḋè">
                <a:extLst>
                  <a:ext uri="{FF2B5EF4-FFF2-40B4-BE49-F238E27FC236}">
                    <a16:creationId xmlns:a16="http://schemas.microsoft.com/office/drawing/2014/main" id="{349DD645-3141-4600-BDE6-7A4F959BF809}"/>
                  </a:ext>
                </a:extLst>
              </p:cNvPr>
              <p:cNvSpPr/>
              <p:nvPr/>
            </p:nvSpPr>
            <p:spPr>
              <a:xfrm>
                <a:off x="2089" y="5215"/>
                <a:ext cx="3805" cy="595"/>
              </a:xfrm>
              <a:prstGeom prst="rect">
                <a:avLst/>
              </a:prstGeom>
              <a:noFill/>
              <a:ln w="762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l"/>
                <a:r>
                  <a:rPr lang="zh-CN" altLang="en-US" sz="1400" b="1" dirty="0">
                    <a:solidFill>
                      <a:srgbClr val="FF6600"/>
                    </a:solidFill>
                  </a:rPr>
                  <a:t>专利为商业目标服务</a:t>
                </a:r>
                <a:endParaRPr lang="en-US" altLang="zh-CN" sz="1400" b="1" dirty="0">
                  <a:solidFill>
                    <a:srgbClr val="FF6600"/>
                  </a:solidFill>
                </a:endParaRPr>
              </a:p>
            </p:txBody>
          </p:sp>
        </p:grpSp>
        <p:grpSp>
          <p:nvGrpSpPr>
            <p:cNvPr id="20" name="ísḻíḋe">
              <a:extLst>
                <a:ext uri="{FF2B5EF4-FFF2-40B4-BE49-F238E27FC236}">
                  <a16:creationId xmlns:a16="http://schemas.microsoft.com/office/drawing/2014/main" id="{69EB3BE9-EC06-4640-B6B3-E8F5D10C9ABE}"/>
                </a:ext>
              </a:extLst>
            </p:cNvPr>
            <p:cNvGrpSpPr/>
            <p:nvPr/>
          </p:nvGrpSpPr>
          <p:grpSpPr>
            <a:xfrm>
              <a:off x="6996430" y="1473835"/>
              <a:ext cx="3553460" cy="3790950"/>
              <a:chOff x="11486" y="2321"/>
              <a:chExt cx="5596" cy="5970"/>
            </a:xfrm>
          </p:grpSpPr>
          <p:sp>
            <p:nvSpPr>
              <p:cNvPr id="22" name="íṥḻîḋê">
                <a:extLst>
                  <a:ext uri="{FF2B5EF4-FFF2-40B4-BE49-F238E27FC236}">
                    <a16:creationId xmlns:a16="http://schemas.microsoft.com/office/drawing/2014/main" id="{26066A82-2C10-4226-AF3B-E8EE3E75CD4C}"/>
                  </a:ext>
                </a:extLst>
              </p:cNvPr>
              <p:cNvSpPr/>
              <p:nvPr/>
            </p:nvSpPr>
            <p:spPr>
              <a:xfrm>
                <a:off x="11486" y="2742"/>
                <a:ext cx="5596" cy="5549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íS1îḍé">
                <a:extLst>
                  <a:ext uri="{FF2B5EF4-FFF2-40B4-BE49-F238E27FC236}">
                    <a16:creationId xmlns:a16="http://schemas.microsoft.com/office/drawing/2014/main" id="{62C19153-3576-41AB-8A93-C397FA52864E}"/>
                  </a:ext>
                </a:extLst>
              </p:cNvPr>
              <p:cNvSpPr/>
              <p:nvPr/>
            </p:nvSpPr>
            <p:spPr bwMode="auto">
              <a:xfrm>
                <a:off x="11498" y="2321"/>
                <a:ext cx="5583" cy="812"/>
              </a:xfrm>
              <a:prstGeom prst="rect">
                <a:avLst/>
              </a:prstGeom>
              <a:solidFill>
                <a:srgbClr val="0070C0"/>
              </a:solidFill>
              <a:ln w="38100">
                <a:noFill/>
              </a:ln>
            </p:spPr>
            <p:txBody>
              <a:bodyPr wrap="square" anchor="t">
                <a:no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</a:rPr>
                  <a:t>传统模式</a:t>
                </a:r>
                <a:endParaRPr lang="zh-CN" altLang="en-US" sz="2400" dirty="0"/>
              </a:p>
            </p:txBody>
          </p:sp>
          <p:sp>
            <p:nvSpPr>
              <p:cNvPr id="24" name="íṥḻíḓé">
                <a:extLst>
                  <a:ext uri="{FF2B5EF4-FFF2-40B4-BE49-F238E27FC236}">
                    <a16:creationId xmlns:a16="http://schemas.microsoft.com/office/drawing/2014/main" id="{BE2E1AAD-5EC8-4542-9774-7EE900DDB1D1}"/>
                  </a:ext>
                </a:extLst>
              </p:cNvPr>
              <p:cNvSpPr/>
              <p:nvPr/>
            </p:nvSpPr>
            <p:spPr>
              <a:xfrm>
                <a:off x="12019" y="3755"/>
                <a:ext cx="4539" cy="595"/>
              </a:xfrm>
              <a:prstGeom prst="rect">
                <a:avLst/>
              </a:prstGeom>
              <a:noFill/>
              <a:ln w="762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l"/>
                <a:r>
                  <a:rPr lang="zh-CN" altLang="en-US" sz="1400" b="1" dirty="0">
                    <a:solidFill>
                      <a:schemeClr val="accent2"/>
                    </a:solidFill>
                  </a:rPr>
                  <a:t>以技术目的为导向</a:t>
                </a:r>
                <a:endParaRPr lang="en-US" altLang="zh-CN" sz="1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5" name="işļíḋé">
                <a:extLst>
                  <a:ext uri="{FF2B5EF4-FFF2-40B4-BE49-F238E27FC236}">
                    <a16:creationId xmlns:a16="http://schemas.microsoft.com/office/drawing/2014/main" id="{CE879242-381D-4AE4-AD79-841527B1987E}"/>
                  </a:ext>
                </a:extLst>
              </p:cNvPr>
              <p:cNvSpPr/>
              <p:nvPr/>
            </p:nvSpPr>
            <p:spPr>
              <a:xfrm>
                <a:off x="12019" y="5231"/>
                <a:ext cx="4539" cy="595"/>
              </a:xfrm>
              <a:prstGeom prst="rect">
                <a:avLst/>
              </a:prstGeom>
              <a:noFill/>
              <a:ln w="762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l"/>
                <a:r>
                  <a:rPr lang="zh-CN" altLang="en-US" sz="1400" b="1" dirty="0">
                    <a:solidFill>
                      <a:schemeClr val="accent2"/>
                    </a:solidFill>
                  </a:rPr>
                  <a:t>专利为技术服务</a:t>
                </a:r>
                <a:endParaRPr lang="en-US" altLang="zh-CN" sz="1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1" name="îṣľiďê">
              <a:extLst>
                <a:ext uri="{FF2B5EF4-FFF2-40B4-BE49-F238E27FC236}">
                  <a16:creationId xmlns:a16="http://schemas.microsoft.com/office/drawing/2014/main" id="{00628561-41EE-4193-8019-D495B57A0FAF}"/>
                </a:ext>
              </a:extLst>
            </p:cNvPr>
            <p:cNvSpPr txBox="1"/>
            <p:nvPr/>
          </p:nvSpPr>
          <p:spPr>
            <a:xfrm>
              <a:off x="5699760" y="2835275"/>
              <a:ext cx="792480" cy="64516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lvl="0" algn="ctr" defTabSz="913765"/>
              <a:r>
                <a:rPr lang="en-US" altLang="zh-CN" sz="3600" b="1" dirty="0">
                  <a:solidFill>
                    <a:srgbClr val="C00000"/>
                  </a:solidFill>
                </a:rPr>
                <a:t>VS</a:t>
              </a:r>
            </a:p>
          </p:txBody>
        </p:sp>
      </p:grpSp>
      <p:sp>
        <p:nvSpPr>
          <p:cNvPr id="4" name="işļíḋé">
            <a:extLst>
              <a:ext uri="{FF2B5EF4-FFF2-40B4-BE49-F238E27FC236}">
                <a16:creationId xmlns:a16="http://schemas.microsoft.com/office/drawing/2014/main" id="{5D51742D-9153-4E1E-AEB1-5448BCB939A0}"/>
              </a:ext>
            </a:extLst>
          </p:cNvPr>
          <p:cNvSpPr/>
          <p:nvPr/>
        </p:nvSpPr>
        <p:spPr>
          <a:xfrm>
            <a:off x="7171256" y="4480463"/>
            <a:ext cx="2882265" cy="377825"/>
          </a:xfrm>
          <a:prstGeom prst="rect">
            <a:avLst/>
          </a:prstGeom>
          <a:noFill/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l"/>
            <a:r>
              <a:rPr lang="zh-CN" altLang="en-US" sz="1400" b="1" dirty="0">
                <a:solidFill>
                  <a:schemeClr val="accent2"/>
                </a:solidFill>
              </a:rPr>
              <a:t>专利可否维权靠天吃饭</a:t>
            </a:r>
            <a:endParaRPr lang="en-US" altLang="zh-CN" sz="1400" b="1" dirty="0">
              <a:solidFill>
                <a:schemeClr val="accent2"/>
              </a:solidFill>
            </a:endParaRPr>
          </a:p>
        </p:txBody>
      </p:sp>
      <p:sp>
        <p:nvSpPr>
          <p:cNvPr id="31" name="iṥḷîḋè">
            <a:extLst>
              <a:ext uri="{FF2B5EF4-FFF2-40B4-BE49-F238E27FC236}">
                <a16:creationId xmlns:a16="http://schemas.microsoft.com/office/drawing/2014/main" id="{EBFCB5DB-FE32-4A14-918F-3F28DD858137}"/>
              </a:ext>
            </a:extLst>
          </p:cNvPr>
          <p:cNvSpPr/>
          <p:nvPr/>
        </p:nvSpPr>
        <p:spPr>
          <a:xfrm>
            <a:off x="1800573" y="4492679"/>
            <a:ext cx="2882373" cy="377825"/>
          </a:xfrm>
          <a:prstGeom prst="rect">
            <a:avLst/>
          </a:prstGeom>
          <a:noFill/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l"/>
            <a:r>
              <a:rPr lang="zh-CN" altLang="en-US" sz="1400" b="1" dirty="0">
                <a:solidFill>
                  <a:srgbClr val="FF6600"/>
                </a:solidFill>
              </a:rPr>
              <a:t>专利为商业目标紧密匹配</a:t>
            </a:r>
            <a:endParaRPr lang="en-US" altLang="zh-CN" sz="1400" b="1" dirty="0">
              <a:solidFill>
                <a:srgbClr val="FF66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C3A0F1F-5E86-4245-B137-391E64842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10" y="272961"/>
            <a:ext cx="1782009" cy="4567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5BE25EE-3D8E-44FA-A079-08AFB0838E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989" y="5988618"/>
            <a:ext cx="1862743" cy="69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"/>
    </mc:Choice>
    <mc:Fallback xmlns="">
      <p:transition spd="slow" advTm="102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8DCE419-1BAB-45AF-B328-AE741D02B3EB}"/>
              </a:ext>
            </a:extLst>
          </p:cNvPr>
          <p:cNvCxnSpPr>
            <a:cxnSpLocks/>
          </p:cNvCxnSpPr>
          <p:nvPr/>
        </p:nvCxnSpPr>
        <p:spPr>
          <a:xfrm>
            <a:off x="541867" y="939401"/>
            <a:ext cx="11049000" cy="0"/>
          </a:xfrm>
          <a:prstGeom prst="line">
            <a:avLst/>
          </a:prstGeom>
          <a:ln w="38100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76FABDA0-FEAF-4C3B-9740-0D17DAE0B330}"/>
              </a:ext>
            </a:extLst>
          </p:cNvPr>
          <p:cNvSpPr txBox="1"/>
          <p:nvPr/>
        </p:nvSpPr>
        <p:spPr>
          <a:xfrm>
            <a:off x="541866" y="244387"/>
            <a:ext cx="942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建立产品技术壁垒，专利必须这么做！</a:t>
            </a:r>
          </a:p>
        </p:txBody>
      </p:sp>
      <p:grpSp>
        <p:nvGrpSpPr>
          <p:cNvPr id="2" name="28215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9598967-85BB-471C-9510-67ABCE44D70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94995" y="1312843"/>
            <a:ext cx="10996930" cy="4635500"/>
            <a:chOff x="594995" y="1312843"/>
            <a:chExt cx="10996932" cy="4635501"/>
          </a:xfrm>
        </p:grpSpPr>
        <p:grpSp>
          <p:nvGrpSpPr>
            <p:cNvPr id="18" name="îšḻiḍe">
              <a:extLst>
                <a:ext uri="{FF2B5EF4-FFF2-40B4-BE49-F238E27FC236}">
                  <a16:creationId xmlns:a16="http://schemas.microsoft.com/office/drawing/2014/main" id="{5E405EBF-AF6B-46CE-A2AF-9B17A202D4E9}"/>
                </a:ext>
              </a:extLst>
            </p:cNvPr>
            <p:cNvGrpSpPr/>
            <p:nvPr/>
          </p:nvGrpSpPr>
          <p:grpSpPr>
            <a:xfrm>
              <a:off x="594995" y="2326864"/>
              <a:ext cx="10996932" cy="2547172"/>
              <a:chOff x="594995" y="2423229"/>
              <a:chExt cx="10996932" cy="2547172"/>
            </a:xfrm>
          </p:grpSpPr>
          <p:grpSp>
            <p:nvGrpSpPr>
              <p:cNvPr id="37" name="ïṣľîḓé">
                <a:extLst>
                  <a:ext uri="{FF2B5EF4-FFF2-40B4-BE49-F238E27FC236}">
                    <a16:creationId xmlns:a16="http://schemas.microsoft.com/office/drawing/2014/main" id="{0FB5F18A-1A0D-4DFA-AB61-F7E8AC0806B7}"/>
                  </a:ext>
                </a:extLst>
              </p:cNvPr>
              <p:cNvGrpSpPr/>
              <p:nvPr/>
            </p:nvGrpSpPr>
            <p:grpSpPr>
              <a:xfrm>
                <a:off x="594995" y="2729942"/>
                <a:ext cx="10996932" cy="1944688"/>
                <a:chOff x="1039872" y="2808614"/>
                <a:chExt cx="10107176" cy="1787344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6" name="îšľïďè">
                  <a:extLst>
                    <a:ext uri="{FF2B5EF4-FFF2-40B4-BE49-F238E27FC236}">
                      <a16:creationId xmlns:a16="http://schemas.microsoft.com/office/drawing/2014/main" id="{0E25CDF1-05FC-49FC-8CA0-0AF6075C1739}"/>
                    </a:ext>
                  </a:extLst>
                </p:cNvPr>
                <p:cNvSpPr/>
                <p:nvPr/>
              </p:nvSpPr>
              <p:spPr bwMode="auto">
                <a:xfrm>
                  <a:off x="2767900" y="2808618"/>
                  <a:ext cx="1783386" cy="893670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218" y="0"/>
                    </a:cxn>
                    <a:cxn ang="0">
                      <a:pos x="267" y="31"/>
                    </a:cxn>
                    <a:cxn ang="0">
                      <a:pos x="274" y="59"/>
                    </a:cxn>
                    <a:cxn ang="0">
                      <a:pos x="274" y="137"/>
                    </a:cxn>
                    <a:cxn ang="0">
                      <a:pos x="249" y="137"/>
                    </a:cxn>
                    <a:cxn ang="0">
                      <a:pos x="249" y="59"/>
                    </a:cxn>
                    <a:cxn ang="0">
                      <a:pos x="215" y="25"/>
                    </a:cxn>
                    <a:cxn ang="0">
                      <a:pos x="59" y="25"/>
                    </a:cxn>
                    <a:cxn ang="0">
                      <a:pos x="25" y="59"/>
                    </a:cxn>
                    <a:cxn ang="0">
                      <a:pos x="25" y="137"/>
                    </a:cxn>
                    <a:cxn ang="0">
                      <a:pos x="0" y="137"/>
                    </a:cxn>
                    <a:cxn ang="0">
                      <a:pos x="0" y="56"/>
                    </a:cxn>
                    <a:cxn ang="0">
                      <a:pos x="31" y="7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274" h="137">
                      <a:moveTo>
                        <a:pt x="59" y="0"/>
                      </a:moveTo>
                      <a:cubicBezTo>
                        <a:pt x="218" y="0"/>
                        <a:pt x="218" y="0"/>
                        <a:pt x="218" y="0"/>
                      </a:cubicBezTo>
                      <a:cubicBezTo>
                        <a:pt x="239" y="1"/>
                        <a:pt x="256" y="12"/>
                        <a:pt x="267" y="31"/>
                      </a:cubicBezTo>
                      <a:cubicBezTo>
                        <a:pt x="272" y="40"/>
                        <a:pt x="274" y="49"/>
                        <a:pt x="274" y="59"/>
                      </a:cubicBezTo>
                      <a:cubicBezTo>
                        <a:pt x="274" y="137"/>
                        <a:pt x="274" y="137"/>
                        <a:pt x="274" y="137"/>
                      </a:cubicBezTo>
                      <a:cubicBezTo>
                        <a:pt x="249" y="137"/>
                        <a:pt x="249" y="137"/>
                        <a:pt x="249" y="137"/>
                      </a:cubicBezTo>
                      <a:cubicBezTo>
                        <a:pt x="249" y="59"/>
                        <a:pt x="249" y="59"/>
                        <a:pt x="249" y="59"/>
                      </a:cubicBezTo>
                      <a:cubicBezTo>
                        <a:pt x="249" y="40"/>
                        <a:pt x="233" y="25"/>
                        <a:pt x="215" y="25"/>
                      </a:cubicBezTo>
                      <a:cubicBezTo>
                        <a:pt x="59" y="25"/>
                        <a:pt x="59" y="25"/>
                        <a:pt x="59" y="25"/>
                      </a:cubicBezTo>
                      <a:cubicBezTo>
                        <a:pt x="41" y="25"/>
                        <a:pt x="25" y="40"/>
                        <a:pt x="25" y="59"/>
                      </a:cubicBezTo>
                      <a:cubicBezTo>
                        <a:pt x="25" y="137"/>
                        <a:pt x="25" y="137"/>
                        <a:pt x="25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2" y="35"/>
                        <a:pt x="12" y="18"/>
                        <a:pt x="31" y="7"/>
                      </a:cubicBezTo>
                      <a:cubicBezTo>
                        <a:pt x="40" y="2"/>
                        <a:pt x="49" y="0"/>
                        <a:pt x="59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íṣ1ïďé">
                  <a:extLst>
                    <a:ext uri="{FF2B5EF4-FFF2-40B4-BE49-F238E27FC236}">
                      <a16:creationId xmlns:a16="http://schemas.microsoft.com/office/drawing/2014/main" id="{2FA76329-64E3-407A-8310-C7FC720BF915}"/>
                    </a:ext>
                  </a:extLst>
                </p:cNvPr>
                <p:cNvSpPr/>
                <p:nvPr/>
              </p:nvSpPr>
              <p:spPr bwMode="auto">
                <a:xfrm>
                  <a:off x="4389159" y="3702288"/>
                  <a:ext cx="1787339" cy="893670"/>
                </a:xfrm>
                <a:custGeom>
                  <a:avLst/>
                  <a:gdLst/>
                  <a:ahLst/>
                  <a:cxnLst>
                    <a:cxn ang="0">
                      <a:pos x="274" y="0"/>
                    </a:cxn>
                    <a:cxn ang="0">
                      <a:pos x="274" y="81"/>
                    </a:cxn>
                    <a:cxn ang="0">
                      <a:pos x="273" y="87"/>
                    </a:cxn>
                    <a:cxn ang="0">
                      <a:pos x="215" y="137"/>
                    </a:cxn>
                    <a:cxn ang="0">
                      <a:pos x="56" y="137"/>
                    </a:cxn>
                    <a:cxn ang="0">
                      <a:pos x="7" y="106"/>
                    </a:cxn>
                    <a:cxn ang="0">
                      <a:pos x="0" y="78"/>
                    </a:cxn>
                    <a:cxn ang="0">
                      <a:pos x="0" y="0"/>
                    </a:cxn>
                    <a:cxn ang="0">
                      <a:pos x="25" y="0"/>
                    </a:cxn>
                    <a:cxn ang="0">
                      <a:pos x="25" y="77"/>
                    </a:cxn>
                    <a:cxn ang="0">
                      <a:pos x="59" y="112"/>
                    </a:cxn>
                    <a:cxn ang="0">
                      <a:pos x="215" y="112"/>
                    </a:cxn>
                    <a:cxn ang="0">
                      <a:pos x="249" y="77"/>
                    </a:cxn>
                    <a:cxn ang="0">
                      <a:pos x="249" y="0"/>
                    </a:cxn>
                    <a:cxn ang="0">
                      <a:pos x="274" y="0"/>
                    </a:cxn>
                  </a:cxnLst>
                  <a:rect l="0" t="0" r="r" b="b"/>
                  <a:pathLst>
                    <a:path w="274" h="137">
                      <a:moveTo>
                        <a:pt x="274" y="0"/>
                      </a:moveTo>
                      <a:cubicBezTo>
                        <a:pt x="274" y="81"/>
                        <a:pt x="274" y="81"/>
                        <a:pt x="274" y="81"/>
                      </a:cubicBezTo>
                      <a:cubicBezTo>
                        <a:pt x="273" y="87"/>
                        <a:pt x="273" y="87"/>
                        <a:pt x="273" y="87"/>
                      </a:cubicBezTo>
                      <a:cubicBezTo>
                        <a:pt x="268" y="116"/>
                        <a:pt x="245" y="136"/>
                        <a:pt x="215" y="137"/>
                      </a:cubicBezTo>
                      <a:cubicBezTo>
                        <a:pt x="56" y="137"/>
                        <a:pt x="56" y="137"/>
                        <a:pt x="56" y="137"/>
                      </a:cubicBezTo>
                      <a:cubicBezTo>
                        <a:pt x="35" y="135"/>
                        <a:pt x="18" y="125"/>
                        <a:pt x="7" y="106"/>
                      </a:cubicBezTo>
                      <a:cubicBezTo>
                        <a:pt x="2" y="97"/>
                        <a:pt x="0" y="88"/>
                        <a:pt x="0" y="7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77"/>
                        <a:pt x="25" y="77"/>
                        <a:pt x="25" y="77"/>
                      </a:cubicBezTo>
                      <a:cubicBezTo>
                        <a:pt x="25" y="96"/>
                        <a:pt x="41" y="112"/>
                        <a:pt x="59" y="112"/>
                      </a:cubicBezTo>
                      <a:cubicBezTo>
                        <a:pt x="215" y="112"/>
                        <a:pt x="215" y="112"/>
                        <a:pt x="215" y="112"/>
                      </a:cubicBezTo>
                      <a:cubicBezTo>
                        <a:pt x="233" y="112"/>
                        <a:pt x="249" y="96"/>
                        <a:pt x="249" y="77"/>
                      </a:cubicBezTo>
                      <a:cubicBezTo>
                        <a:pt x="249" y="0"/>
                        <a:pt x="249" y="0"/>
                        <a:pt x="249" y="0"/>
                      </a:cubicBezTo>
                      <a:cubicBezTo>
                        <a:pt x="274" y="0"/>
                        <a:pt x="274" y="0"/>
                        <a:pt x="27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íṣḻiḓê">
                  <a:extLst>
                    <a:ext uri="{FF2B5EF4-FFF2-40B4-BE49-F238E27FC236}">
                      <a16:creationId xmlns:a16="http://schemas.microsoft.com/office/drawing/2014/main" id="{608D311B-DDF5-4368-9C6C-83B4C67941F4}"/>
                    </a:ext>
                  </a:extLst>
                </p:cNvPr>
                <p:cNvSpPr/>
                <p:nvPr/>
              </p:nvSpPr>
              <p:spPr bwMode="auto">
                <a:xfrm>
                  <a:off x="6014371" y="2808618"/>
                  <a:ext cx="1783386" cy="893670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218" y="0"/>
                    </a:cxn>
                    <a:cxn ang="0">
                      <a:pos x="267" y="31"/>
                    </a:cxn>
                    <a:cxn ang="0">
                      <a:pos x="274" y="59"/>
                    </a:cxn>
                    <a:cxn ang="0">
                      <a:pos x="274" y="137"/>
                    </a:cxn>
                    <a:cxn ang="0">
                      <a:pos x="249" y="137"/>
                    </a:cxn>
                    <a:cxn ang="0">
                      <a:pos x="249" y="59"/>
                    </a:cxn>
                    <a:cxn ang="0">
                      <a:pos x="215" y="25"/>
                    </a:cxn>
                    <a:cxn ang="0">
                      <a:pos x="59" y="25"/>
                    </a:cxn>
                    <a:cxn ang="0">
                      <a:pos x="25" y="59"/>
                    </a:cxn>
                    <a:cxn ang="0">
                      <a:pos x="25" y="137"/>
                    </a:cxn>
                    <a:cxn ang="0">
                      <a:pos x="0" y="137"/>
                    </a:cxn>
                    <a:cxn ang="0">
                      <a:pos x="0" y="56"/>
                    </a:cxn>
                    <a:cxn ang="0">
                      <a:pos x="31" y="7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274" h="137">
                      <a:moveTo>
                        <a:pt x="59" y="0"/>
                      </a:moveTo>
                      <a:cubicBezTo>
                        <a:pt x="218" y="0"/>
                        <a:pt x="218" y="0"/>
                        <a:pt x="218" y="0"/>
                      </a:cubicBezTo>
                      <a:cubicBezTo>
                        <a:pt x="239" y="1"/>
                        <a:pt x="256" y="12"/>
                        <a:pt x="267" y="31"/>
                      </a:cubicBezTo>
                      <a:cubicBezTo>
                        <a:pt x="272" y="40"/>
                        <a:pt x="274" y="49"/>
                        <a:pt x="274" y="59"/>
                      </a:cubicBezTo>
                      <a:cubicBezTo>
                        <a:pt x="274" y="137"/>
                        <a:pt x="274" y="137"/>
                        <a:pt x="274" y="137"/>
                      </a:cubicBezTo>
                      <a:cubicBezTo>
                        <a:pt x="249" y="137"/>
                        <a:pt x="249" y="137"/>
                        <a:pt x="249" y="137"/>
                      </a:cubicBezTo>
                      <a:cubicBezTo>
                        <a:pt x="249" y="59"/>
                        <a:pt x="249" y="59"/>
                        <a:pt x="249" y="59"/>
                      </a:cubicBezTo>
                      <a:cubicBezTo>
                        <a:pt x="249" y="40"/>
                        <a:pt x="233" y="25"/>
                        <a:pt x="215" y="25"/>
                      </a:cubicBezTo>
                      <a:cubicBezTo>
                        <a:pt x="59" y="25"/>
                        <a:pt x="59" y="25"/>
                        <a:pt x="59" y="25"/>
                      </a:cubicBezTo>
                      <a:cubicBezTo>
                        <a:pt x="40" y="25"/>
                        <a:pt x="25" y="40"/>
                        <a:pt x="25" y="59"/>
                      </a:cubicBezTo>
                      <a:cubicBezTo>
                        <a:pt x="25" y="137"/>
                        <a:pt x="25" y="137"/>
                        <a:pt x="25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2" y="35"/>
                        <a:pt x="12" y="18"/>
                        <a:pt x="31" y="7"/>
                      </a:cubicBezTo>
                      <a:cubicBezTo>
                        <a:pt x="40" y="2"/>
                        <a:pt x="49" y="0"/>
                        <a:pt x="59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ïṥliḋê">
                  <a:extLst>
                    <a:ext uri="{FF2B5EF4-FFF2-40B4-BE49-F238E27FC236}">
                      <a16:creationId xmlns:a16="http://schemas.microsoft.com/office/drawing/2014/main" id="{F402BB56-A89F-440F-B1FD-37FA2D632AB2}"/>
                    </a:ext>
                  </a:extLst>
                </p:cNvPr>
                <p:cNvSpPr/>
                <p:nvPr/>
              </p:nvSpPr>
              <p:spPr bwMode="auto">
                <a:xfrm>
                  <a:off x="7635630" y="3702288"/>
                  <a:ext cx="1787339" cy="893670"/>
                </a:xfrm>
                <a:custGeom>
                  <a:avLst/>
                  <a:gdLst/>
                  <a:ahLst/>
                  <a:cxnLst>
                    <a:cxn ang="0">
                      <a:pos x="274" y="0"/>
                    </a:cxn>
                    <a:cxn ang="0">
                      <a:pos x="274" y="81"/>
                    </a:cxn>
                    <a:cxn ang="0">
                      <a:pos x="273" y="87"/>
                    </a:cxn>
                    <a:cxn ang="0">
                      <a:pos x="215" y="137"/>
                    </a:cxn>
                    <a:cxn ang="0">
                      <a:pos x="56" y="137"/>
                    </a:cxn>
                    <a:cxn ang="0">
                      <a:pos x="7" y="106"/>
                    </a:cxn>
                    <a:cxn ang="0">
                      <a:pos x="0" y="78"/>
                    </a:cxn>
                    <a:cxn ang="0">
                      <a:pos x="0" y="0"/>
                    </a:cxn>
                    <a:cxn ang="0">
                      <a:pos x="25" y="0"/>
                    </a:cxn>
                    <a:cxn ang="0">
                      <a:pos x="25" y="77"/>
                    </a:cxn>
                    <a:cxn ang="0">
                      <a:pos x="59" y="112"/>
                    </a:cxn>
                    <a:cxn ang="0">
                      <a:pos x="215" y="112"/>
                    </a:cxn>
                    <a:cxn ang="0">
                      <a:pos x="249" y="77"/>
                    </a:cxn>
                    <a:cxn ang="0">
                      <a:pos x="249" y="0"/>
                    </a:cxn>
                    <a:cxn ang="0">
                      <a:pos x="274" y="0"/>
                    </a:cxn>
                  </a:cxnLst>
                  <a:rect l="0" t="0" r="r" b="b"/>
                  <a:pathLst>
                    <a:path w="274" h="137">
                      <a:moveTo>
                        <a:pt x="274" y="0"/>
                      </a:moveTo>
                      <a:cubicBezTo>
                        <a:pt x="274" y="81"/>
                        <a:pt x="274" y="81"/>
                        <a:pt x="274" y="81"/>
                      </a:cubicBezTo>
                      <a:cubicBezTo>
                        <a:pt x="273" y="87"/>
                        <a:pt x="273" y="87"/>
                        <a:pt x="273" y="87"/>
                      </a:cubicBezTo>
                      <a:cubicBezTo>
                        <a:pt x="268" y="116"/>
                        <a:pt x="245" y="136"/>
                        <a:pt x="215" y="137"/>
                      </a:cubicBezTo>
                      <a:cubicBezTo>
                        <a:pt x="56" y="137"/>
                        <a:pt x="56" y="137"/>
                        <a:pt x="56" y="137"/>
                      </a:cubicBezTo>
                      <a:cubicBezTo>
                        <a:pt x="35" y="135"/>
                        <a:pt x="18" y="125"/>
                        <a:pt x="7" y="106"/>
                      </a:cubicBezTo>
                      <a:cubicBezTo>
                        <a:pt x="2" y="97"/>
                        <a:pt x="0" y="88"/>
                        <a:pt x="0" y="7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77"/>
                        <a:pt x="25" y="77"/>
                        <a:pt x="25" y="77"/>
                      </a:cubicBezTo>
                      <a:cubicBezTo>
                        <a:pt x="25" y="96"/>
                        <a:pt x="40" y="112"/>
                        <a:pt x="59" y="112"/>
                      </a:cubicBezTo>
                      <a:cubicBezTo>
                        <a:pt x="215" y="112"/>
                        <a:pt x="215" y="112"/>
                        <a:pt x="215" y="112"/>
                      </a:cubicBezTo>
                      <a:cubicBezTo>
                        <a:pt x="233" y="112"/>
                        <a:pt x="249" y="96"/>
                        <a:pt x="249" y="77"/>
                      </a:cubicBezTo>
                      <a:cubicBezTo>
                        <a:pt x="249" y="0"/>
                        <a:pt x="249" y="0"/>
                        <a:pt x="249" y="0"/>
                      </a:cubicBezTo>
                      <a:cubicBezTo>
                        <a:pt x="274" y="0"/>
                        <a:pt x="274" y="0"/>
                        <a:pt x="27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60" name="îŝļiḍé">
                  <a:extLst>
                    <a:ext uri="{FF2B5EF4-FFF2-40B4-BE49-F238E27FC236}">
                      <a16:creationId xmlns:a16="http://schemas.microsoft.com/office/drawing/2014/main" id="{64AD5BB4-60BE-4D31-8389-3101A75D2DED}"/>
                    </a:ext>
                  </a:extLst>
                </p:cNvPr>
                <p:cNvGrpSpPr/>
                <p:nvPr/>
              </p:nvGrpSpPr>
              <p:grpSpPr>
                <a:xfrm>
                  <a:off x="9256896" y="2808618"/>
                  <a:ext cx="1890152" cy="1787339"/>
                  <a:chOff x="6606248" y="2292350"/>
                  <a:chExt cx="1215463" cy="1149350"/>
                </a:xfrm>
                <a:grpFill/>
              </p:grpSpPr>
              <p:sp>
                <p:nvSpPr>
                  <p:cNvPr id="64" name="iš1íḍê">
                    <a:extLst>
                      <a:ext uri="{FF2B5EF4-FFF2-40B4-BE49-F238E27FC236}">
                        <a16:creationId xmlns:a16="http://schemas.microsoft.com/office/drawing/2014/main" id="{CFE4B152-D5EB-404B-841A-A6C691BDCFE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06248" y="2292350"/>
                    <a:ext cx="1149350" cy="991696"/>
                  </a:xfrm>
                  <a:custGeom>
                    <a:avLst/>
                    <a:gdLst/>
                    <a:ahLst/>
                    <a:cxnLst>
                      <a:cxn ang="0">
                        <a:pos x="59" y="0"/>
                      </a:cxn>
                      <a:cxn ang="0">
                        <a:pos x="218" y="0"/>
                      </a:cxn>
                      <a:cxn ang="0">
                        <a:pos x="267" y="31"/>
                      </a:cxn>
                      <a:cxn ang="0">
                        <a:pos x="274" y="59"/>
                      </a:cxn>
                      <a:cxn ang="0">
                        <a:pos x="274" y="236"/>
                      </a:cxn>
                      <a:cxn ang="0">
                        <a:pos x="249" y="236"/>
                      </a:cxn>
                      <a:cxn ang="0">
                        <a:pos x="249" y="59"/>
                      </a:cxn>
                      <a:cxn ang="0">
                        <a:pos x="214" y="25"/>
                      </a:cxn>
                      <a:cxn ang="0">
                        <a:pos x="59" y="25"/>
                      </a:cxn>
                      <a:cxn ang="0">
                        <a:pos x="25" y="59"/>
                      </a:cxn>
                      <a:cxn ang="0">
                        <a:pos x="25" y="137"/>
                      </a:cxn>
                      <a:cxn ang="0">
                        <a:pos x="0" y="137"/>
                      </a:cxn>
                      <a:cxn ang="0">
                        <a:pos x="0" y="56"/>
                      </a:cxn>
                      <a:cxn ang="0">
                        <a:pos x="31" y="7"/>
                      </a:cxn>
                      <a:cxn ang="0">
                        <a:pos x="59" y="0"/>
                      </a:cxn>
                    </a:cxnLst>
                    <a:rect l="0" t="0" r="r" b="b"/>
                    <a:pathLst>
                      <a:path w="274" h="236">
                        <a:moveTo>
                          <a:pt x="59" y="0"/>
                        </a:moveTo>
                        <a:cubicBezTo>
                          <a:pt x="218" y="0"/>
                          <a:pt x="218" y="0"/>
                          <a:pt x="218" y="0"/>
                        </a:cubicBezTo>
                        <a:cubicBezTo>
                          <a:pt x="239" y="1"/>
                          <a:pt x="256" y="12"/>
                          <a:pt x="267" y="31"/>
                        </a:cubicBezTo>
                        <a:cubicBezTo>
                          <a:pt x="271" y="40"/>
                          <a:pt x="274" y="49"/>
                          <a:pt x="274" y="59"/>
                        </a:cubicBezTo>
                        <a:cubicBezTo>
                          <a:pt x="274" y="236"/>
                          <a:pt x="274" y="236"/>
                          <a:pt x="274" y="236"/>
                        </a:cubicBezTo>
                        <a:cubicBezTo>
                          <a:pt x="249" y="236"/>
                          <a:pt x="249" y="236"/>
                          <a:pt x="249" y="236"/>
                        </a:cubicBezTo>
                        <a:cubicBezTo>
                          <a:pt x="249" y="59"/>
                          <a:pt x="249" y="59"/>
                          <a:pt x="249" y="59"/>
                        </a:cubicBezTo>
                        <a:cubicBezTo>
                          <a:pt x="249" y="40"/>
                          <a:pt x="233" y="25"/>
                          <a:pt x="214" y="25"/>
                        </a:cubicBezTo>
                        <a:cubicBezTo>
                          <a:pt x="59" y="25"/>
                          <a:pt x="59" y="25"/>
                          <a:pt x="59" y="25"/>
                        </a:cubicBezTo>
                        <a:cubicBezTo>
                          <a:pt x="40" y="25"/>
                          <a:pt x="25" y="40"/>
                          <a:pt x="25" y="59"/>
                        </a:cubicBezTo>
                        <a:cubicBezTo>
                          <a:pt x="25" y="137"/>
                          <a:pt x="25" y="137"/>
                          <a:pt x="25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1" y="35"/>
                          <a:pt x="12" y="18"/>
                          <a:pt x="31" y="7"/>
                        </a:cubicBezTo>
                        <a:cubicBezTo>
                          <a:pt x="40" y="2"/>
                          <a:pt x="49" y="0"/>
                          <a:pt x="59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5" name="ïṧľiḍé">
                    <a:extLst>
                      <a:ext uri="{FF2B5EF4-FFF2-40B4-BE49-F238E27FC236}">
                        <a16:creationId xmlns:a16="http://schemas.microsoft.com/office/drawing/2014/main" id="{18893591-AA43-43EA-AC0C-935A5140DFB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582687" y="3225560"/>
                    <a:ext cx="239024" cy="216140"/>
                  </a:xfrm>
                  <a:custGeom>
                    <a:avLst/>
                    <a:gdLst/>
                    <a:ahLst/>
                    <a:cxnLst>
                      <a:cxn ang="0">
                        <a:pos x="94" y="0"/>
                      </a:cxn>
                      <a:cxn ang="0">
                        <a:pos x="47" y="85"/>
                      </a:cxn>
                      <a:cxn ang="0">
                        <a:pos x="0" y="0"/>
                      </a:cxn>
                      <a:cxn ang="0">
                        <a:pos x="94" y="0"/>
                      </a:cxn>
                      <a:cxn ang="0">
                        <a:pos x="94" y="0"/>
                      </a:cxn>
                    </a:cxnLst>
                    <a:rect l="0" t="0" r="r" b="b"/>
                    <a:pathLst>
                      <a:path w="94" h="85">
                        <a:moveTo>
                          <a:pt x="94" y="0"/>
                        </a:moveTo>
                        <a:lnTo>
                          <a:pt x="47" y="85"/>
                        </a:lnTo>
                        <a:lnTo>
                          <a:pt x="0" y="0"/>
                        </a:lnTo>
                        <a:lnTo>
                          <a:pt x="94" y="0"/>
                        </a:lnTo>
                        <a:lnTo>
                          <a:pt x="94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61" name="ïṥ1ïdê">
                  <a:extLst>
                    <a:ext uri="{FF2B5EF4-FFF2-40B4-BE49-F238E27FC236}">
                      <a16:creationId xmlns:a16="http://schemas.microsoft.com/office/drawing/2014/main" id="{7ABF261D-74C1-4ADB-ADB6-F866957EB3CB}"/>
                    </a:ext>
                  </a:extLst>
                </p:cNvPr>
                <p:cNvGrpSpPr/>
                <p:nvPr/>
              </p:nvGrpSpPr>
              <p:grpSpPr>
                <a:xfrm>
                  <a:off x="1039872" y="2808614"/>
                  <a:ext cx="1890150" cy="1787337"/>
                  <a:chOff x="1322289" y="2292350"/>
                  <a:chExt cx="1215463" cy="1149350"/>
                </a:xfrm>
                <a:grpFill/>
              </p:grpSpPr>
              <p:sp>
                <p:nvSpPr>
                  <p:cNvPr id="62" name="ïṩlídé">
                    <a:extLst>
                      <a:ext uri="{FF2B5EF4-FFF2-40B4-BE49-F238E27FC236}">
                        <a16:creationId xmlns:a16="http://schemas.microsoft.com/office/drawing/2014/main" id="{9E913B52-340A-4990-A56E-A84125879DC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22289" y="2292350"/>
                    <a:ext cx="239024" cy="213596"/>
                  </a:xfrm>
                  <a:custGeom>
                    <a:avLst/>
                    <a:gdLst/>
                    <a:ahLst/>
                    <a:cxnLst>
                      <a:cxn ang="0">
                        <a:pos x="94" y="0"/>
                      </a:cxn>
                      <a:cxn ang="0">
                        <a:pos x="48" y="84"/>
                      </a:cxn>
                      <a:cxn ang="0">
                        <a:pos x="0" y="0"/>
                      </a:cxn>
                      <a:cxn ang="0">
                        <a:pos x="94" y="0"/>
                      </a:cxn>
                      <a:cxn ang="0">
                        <a:pos x="94" y="0"/>
                      </a:cxn>
                    </a:cxnLst>
                    <a:rect l="0" t="0" r="r" b="b"/>
                    <a:pathLst>
                      <a:path w="94" h="84">
                        <a:moveTo>
                          <a:pt x="94" y="0"/>
                        </a:moveTo>
                        <a:lnTo>
                          <a:pt x="48" y="84"/>
                        </a:lnTo>
                        <a:lnTo>
                          <a:pt x="0" y="0"/>
                        </a:lnTo>
                        <a:lnTo>
                          <a:pt x="94" y="0"/>
                        </a:lnTo>
                        <a:lnTo>
                          <a:pt x="94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3" name="işḷïde">
                    <a:extLst>
                      <a:ext uri="{FF2B5EF4-FFF2-40B4-BE49-F238E27FC236}">
                        <a16:creationId xmlns:a16="http://schemas.microsoft.com/office/drawing/2014/main" id="{BC32ABB3-7C2D-4164-8C77-A0857B00110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88402" y="2480518"/>
                    <a:ext cx="1149350" cy="961182"/>
                  </a:xfrm>
                  <a:custGeom>
                    <a:avLst/>
                    <a:gdLst/>
                    <a:ahLst/>
                    <a:cxnLst>
                      <a:cxn ang="0">
                        <a:pos x="274" y="92"/>
                      </a:cxn>
                      <a:cxn ang="0">
                        <a:pos x="274" y="173"/>
                      </a:cxn>
                      <a:cxn ang="0">
                        <a:pos x="273" y="179"/>
                      </a:cxn>
                      <a:cxn ang="0">
                        <a:pos x="215" y="229"/>
                      </a:cxn>
                      <a:cxn ang="0">
                        <a:pos x="56" y="229"/>
                      </a:cxn>
                      <a:cxn ang="0">
                        <a:pos x="7" y="198"/>
                      </a:cxn>
                      <a:cxn ang="0">
                        <a:pos x="0" y="170"/>
                      </a:cxn>
                      <a:cxn ang="0">
                        <a:pos x="0" y="0"/>
                      </a:cxn>
                      <a:cxn ang="0">
                        <a:pos x="13" y="23"/>
                      </a:cxn>
                      <a:cxn ang="0">
                        <a:pos x="25" y="0"/>
                      </a:cxn>
                      <a:cxn ang="0">
                        <a:pos x="25" y="169"/>
                      </a:cxn>
                      <a:cxn ang="0">
                        <a:pos x="59" y="204"/>
                      </a:cxn>
                      <a:cxn ang="0">
                        <a:pos x="215" y="204"/>
                      </a:cxn>
                      <a:cxn ang="0">
                        <a:pos x="249" y="169"/>
                      </a:cxn>
                      <a:cxn ang="0">
                        <a:pos x="249" y="92"/>
                      </a:cxn>
                      <a:cxn ang="0">
                        <a:pos x="274" y="92"/>
                      </a:cxn>
                    </a:cxnLst>
                    <a:rect l="0" t="0" r="r" b="b"/>
                    <a:pathLst>
                      <a:path w="274" h="229">
                        <a:moveTo>
                          <a:pt x="274" y="92"/>
                        </a:moveTo>
                        <a:cubicBezTo>
                          <a:pt x="274" y="173"/>
                          <a:pt x="274" y="173"/>
                          <a:pt x="274" y="173"/>
                        </a:cubicBezTo>
                        <a:cubicBezTo>
                          <a:pt x="273" y="179"/>
                          <a:pt x="273" y="179"/>
                          <a:pt x="273" y="179"/>
                        </a:cubicBezTo>
                        <a:cubicBezTo>
                          <a:pt x="268" y="208"/>
                          <a:pt x="245" y="228"/>
                          <a:pt x="215" y="229"/>
                        </a:cubicBezTo>
                        <a:cubicBezTo>
                          <a:pt x="56" y="229"/>
                          <a:pt x="56" y="229"/>
                          <a:pt x="56" y="229"/>
                        </a:cubicBezTo>
                        <a:cubicBezTo>
                          <a:pt x="35" y="227"/>
                          <a:pt x="18" y="217"/>
                          <a:pt x="7" y="198"/>
                        </a:cubicBezTo>
                        <a:cubicBezTo>
                          <a:pt x="2" y="189"/>
                          <a:pt x="0" y="180"/>
                          <a:pt x="0" y="17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23"/>
                          <a:pt x="13" y="23"/>
                          <a:pt x="13" y="23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25" y="169"/>
                          <a:pt x="25" y="169"/>
                          <a:pt x="25" y="169"/>
                        </a:cubicBezTo>
                        <a:cubicBezTo>
                          <a:pt x="25" y="188"/>
                          <a:pt x="41" y="204"/>
                          <a:pt x="59" y="204"/>
                        </a:cubicBezTo>
                        <a:cubicBezTo>
                          <a:pt x="215" y="204"/>
                          <a:pt x="215" y="204"/>
                          <a:pt x="215" y="204"/>
                        </a:cubicBezTo>
                        <a:cubicBezTo>
                          <a:pt x="234" y="204"/>
                          <a:pt x="249" y="188"/>
                          <a:pt x="249" y="169"/>
                        </a:cubicBezTo>
                        <a:cubicBezTo>
                          <a:pt x="249" y="92"/>
                          <a:pt x="249" y="92"/>
                          <a:pt x="249" y="92"/>
                        </a:cubicBezTo>
                        <a:cubicBezTo>
                          <a:pt x="274" y="92"/>
                          <a:pt x="274" y="92"/>
                          <a:pt x="274" y="9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38" name="îṡḷiḓè">
                <a:extLst>
                  <a:ext uri="{FF2B5EF4-FFF2-40B4-BE49-F238E27FC236}">
                    <a16:creationId xmlns:a16="http://schemas.microsoft.com/office/drawing/2014/main" id="{D9346160-1851-4AD5-B400-EF155D037BFC}"/>
                  </a:ext>
                </a:extLst>
              </p:cNvPr>
              <p:cNvGrpSpPr/>
              <p:nvPr/>
            </p:nvGrpSpPr>
            <p:grpSpPr>
              <a:xfrm>
                <a:off x="1289464" y="4221515"/>
                <a:ext cx="748886" cy="748886"/>
                <a:chOff x="1568942" y="2292350"/>
                <a:chExt cx="788271" cy="788271"/>
              </a:xfrm>
            </p:grpSpPr>
            <p:sp>
              <p:nvSpPr>
                <p:cNvPr id="54" name="i$ļiďè">
                  <a:extLst>
                    <a:ext uri="{FF2B5EF4-FFF2-40B4-BE49-F238E27FC236}">
                      <a16:creationId xmlns:a16="http://schemas.microsoft.com/office/drawing/2014/main" id="{C2B18C98-F07C-465C-B2FB-88F0A005E675}"/>
                    </a:ext>
                  </a:extLst>
                </p:cNvPr>
                <p:cNvSpPr/>
                <p:nvPr/>
              </p:nvSpPr>
              <p:spPr bwMode="auto">
                <a:xfrm>
                  <a:off x="1568942" y="2292350"/>
                  <a:ext cx="788271" cy="788271"/>
                </a:xfrm>
                <a:prstGeom prst="ellipse">
                  <a:avLst/>
                </a:prstGeom>
                <a:solidFill>
                  <a:srgbClr val="FF66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îṣḷîḓe">
                  <a:extLst>
                    <a:ext uri="{FF2B5EF4-FFF2-40B4-BE49-F238E27FC236}">
                      <a16:creationId xmlns:a16="http://schemas.microsoft.com/office/drawing/2014/main" id="{6B10574C-BDA3-4857-B010-BB0E5BFD89BB}"/>
                    </a:ext>
                  </a:extLst>
                </p:cNvPr>
                <p:cNvSpPr/>
                <p:nvPr/>
              </p:nvSpPr>
              <p:spPr bwMode="auto">
                <a:xfrm>
                  <a:off x="1770262" y="2530990"/>
                  <a:ext cx="385630" cy="310990"/>
                </a:xfrm>
                <a:custGeom>
                  <a:avLst/>
                  <a:gdLst/>
                  <a:ahLst/>
                  <a:cxnLst>
                    <a:cxn ang="0">
                      <a:pos x="55" y="27"/>
                    </a:cxn>
                    <a:cxn ang="0">
                      <a:pos x="54" y="27"/>
                    </a:cxn>
                    <a:cxn ang="0">
                      <a:pos x="54" y="27"/>
                    </a:cxn>
                    <a:cxn ang="0">
                      <a:pos x="53" y="27"/>
                    </a:cxn>
                    <a:cxn ang="0">
                      <a:pos x="28" y="6"/>
                    </a:cxn>
                    <a:cxn ang="0">
                      <a:pos x="4" y="27"/>
                    </a:cxn>
                    <a:cxn ang="0">
                      <a:pos x="3" y="27"/>
                    </a:cxn>
                    <a:cxn ang="0">
                      <a:pos x="2" y="27"/>
                    </a:cxn>
                    <a:cxn ang="0">
                      <a:pos x="0" y="24"/>
                    </a:cxn>
                    <a:cxn ang="0">
                      <a:pos x="0" y="23"/>
                    </a:cxn>
                    <a:cxn ang="0">
                      <a:pos x="26" y="1"/>
                    </a:cxn>
                    <a:cxn ang="0">
                      <a:pos x="31" y="1"/>
                    </a:cxn>
                    <a:cxn ang="0">
                      <a:pos x="40" y="8"/>
                    </a:cxn>
                    <a:cxn ang="0">
                      <a:pos x="40" y="1"/>
                    </a:cxn>
                    <a:cxn ang="0">
                      <a:pos x="41" y="0"/>
                    </a:cxn>
                    <a:cxn ang="0">
                      <a:pos x="48" y="0"/>
                    </a:cxn>
                    <a:cxn ang="0">
                      <a:pos x="49" y="1"/>
                    </a:cxn>
                    <a:cxn ang="0">
                      <a:pos x="49" y="16"/>
                    </a:cxn>
                    <a:cxn ang="0">
                      <a:pos x="57" y="23"/>
                    </a:cxn>
                    <a:cxn ang="0">
                      <a:pos x="57" y="24"/>
                    </a:cxn>
                    <a:cxn ang="0">
                      <a:pos x="55" y="27"/>
                    </a:cxn>
                    <a:cxn ang="0">
                      <a:pos x="49" y="44"/>
                    </a:cxn>
                    <a:cxn ang="0">
                      <a:pos x="47" y="46"/>
                    </a:cxn>
                    <a:cxn ang="0">
                      <a:pos x="33" y="46"/>
                    </a:cxn>
                    <a:cxn ang="0">
                      <a:pos x="33" y="32"/>
                    </a:cxn>
                    <a:cxn ang="0">
                      <a:pos x="24" y="32"/>
                    </a:cxn>
                    <a:cxn ang="0">
                      <a:pos x="24" y="46"/>
                    </a:cxn>
                    <a:cxn ang="0">
                      <a:pos x="10" y="46"/>
                    </a:cxn>
                    <a:cxn ang="0">
                      <a:pos x="8" y="44"/>
                    </a:cxn>
                    <a:cxn ang="0">
                      <a:pos x="8" y="27"/>
                    </a:cxn>
                    <a:cxn ang="0">
                      <a:pos x="8" y="26"/>
                    </a:cxn>
                    <a:cxn ang="0">
                      <a:pos x="28" y="9"/>
                    </a:cxn>
                    <a:cxn ang="0">
                      <a:pos x="49" y="26"/>
                    </a:cxn>
                    <a:cxn ang="0">
                      <a:pos x="49" y="27"/>
                    </a:cxn>
                    <a:cxn ang="0">
                      <a:pos x="49" y="44"/>
                    </a:cxn>
                  </a:cxnLst>
                  <a:rect l="0" t="0" r="r" b="b"/>
                  <a:pathLst>
                    <a:path w="57" h="46">
                      <a:moveTo>
                        <a:pt x="55" y="27"/>
                      </a:moveTo>
                      <a:cubicBezTo>
                        <a:pt x="55" y="27"/>
                        <a:pt x="54" y="27"/>
                        <a:pt x="54" y="27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3" y="27"/>
                        <a:pt x="3" y="27"/>
                      </a:cubicBezTo>
                      <a:cubicBezTo>
                        <a:pt x="3" y="27"/>
                        <a:pt x="2" y="27"/>
                        <a:pt x="2" y="27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3"/>
                        <a:pt x="0" y="23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7" y="0"/>
                        <a:pt x="30" y="0"/>
                        <a:pt x="31" y="1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40" y="0"/>
                        <a:pt x="41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9" y="0"/>
                        <a:pt x="49" y="1"/>
                        <a:pt x="49" y="1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57" y="23"/>
                        <a:pt x="57" y="23"/>
                        <a:pt x="57" y="23"/>
                      </a:cubicBezTo>
                      <a:cubicBezTo>
                        <a:pt x="57" y="23"/>
                        <a:pt x="57" y="24"/>
                        <a:pt x="57" y="24"/>
                      </a:cubicBezTo>
                      <a:lnTo>
                        <a:pt x="55" y="27"/>
                      </a:lnTo>
                      <a:close/>
                      <a:moveTo>
                        <a:pt x="49" y="44"/>
                      </a:moveTo>
                      <a:cubicBezTo>
                        <a:pt x="49" y="45"/>
                        <a:pt x="48" y="46"/>
                        <a:pt x="47" y="46"/>
                      </a:cubicBezTo>
                      <a:cubicBezTo>
                        <a:pt x="33" y="46"/>
                        <a:pt x="33" y="46"/>
                        <a:pt x="33" y="46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9" y="46"/>
                        <a:pt x="8" y="45"/>
                        <a:pt x="8" y="4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7"/>
                        <a:pt x="8" y="26"/>
                        <a:pt x="8" y="26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9" y="27"/>
                        <a:pt x="49" y="27"/>
                      </a:cubicBezTo>
                      <a:lnTo>
                        <a:pt x="49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9" name="í$ḻidê">
                <a:extLst>
                  <a:ext uri="{FF2B5EF4-FFF2-40B4-BE49-F238E27FC236}">
                    <a16:creationId xmlns:a16="http://schemas.microsoft.com/office/drawing/2014/main" id="{F39CCF5A-9AC1-4358-BC6E-B24A858630E1}"/>
                  </a:ext>
                </a:extLst>
              </p:cNvPr>
              <p:cNvGrpSpPr/>
              <p:nvPr/>
            </p:nvGrpSpPr>
            <p:grpSpPr>
              <a:xfrm>
                <a:off x="4837024" y="4221515"/>
                <a:ext cx="748886" cy="748886"/>
                <a:chOff x="1568942" y="2292350"/>
                <a:chExt cx="788271" cy="788271"/>
              </a:xfrm>
            </p:grpSpPr>
            <p:sp>
              <p:nvSpPr>
                <p:cNvPr id="52" name="íşlide">
                  <a:extLst>
                    <a:ext uri="{FF2B5EF4-FFF2-40B4-BE49-F238E27FC236}">
                      <a16:creationId xmlns:a16="http://schemas.microsoft.com/office/drawing/2014/main" id="{87211DC7-F716-49ED-A831-62D74EC2E928}"/>
                    </a:ext>
                  </a:extLst>
                </p:cNvPr>
                <p:cNvSpPr/>
                <p:nvPr/>
              </p:nvSpPr>
              <p:spPr bwMode="auto">
                <a:xfrm>
                  <a:off x="1568942" y="2292350"/>
                  <a:ext cx="788271" cy="788271"/>
                </a:xfrm>
                <a:prstGeom prst="ellipse">
                  <a:avLst/>
                </a:prstGeom>
                <a:solidFill>
                  <a:srgbClr val="FF66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í$líde">
                  <a:extLst>
                    <a:ext uri="{FF2B5EF4-FFF2-40B4-BE49-F238E27FC236}">
                      <a16:creationId xmlns:a16="http://schemas.microsoft.com/office/drawing/2014/main" id="{3431489C-5CA6-4B35-B9BD-87DDA984E3CB}"/>
                    </a:ext>
                  </a:extLst>
                </p:cNvPr>
                <p:cNvSpPr/>
                <p:nvPr/>
              </p:nvSpPr>
              <p:spPr bwMode="auto">
                <a:xfrm>
                  <a:off x="1770262" y="2530990"/>
                  <a:ext cx="385630" cy="310990"/>
                </a:xfrm>
                <a:custGeom>
                  <a:avLst/>
                  <a:gdLst/>
                  <a:ahLst/>
                  <a:cxnLst>
                    <a:cxn ang="0">
                      <a:pos x="55" y="27"/>
                    </a:cxn>
                    <a:cxn ang="0">
                      <a:pos x="54" y="27"/>
                    </a:cxn>
                    <a:cxn ang="0">
                      <a:pos x="54" y="27"/>
                    </a:cxn>
                    <a:cxn ang="0">
                      <a:pos x="53" y="27"/>
                    </a:cxn>
                    <a:cxn ang="0">
                      <a:pos x="28" y="6"/>
                    </a:cxn>
                    <a:cxn ang="0">
                      <a:pos x="4" y="27"/>
                    </a:cxn>
                    <a:cxn ang="0">
                      <a:pos x="3" y="27"/>
                    </a:cxn>
                    <a:cxn ang="0">
                      <a:pos x="2" y="27"/>
                    </a:cxn>
                    <a:cxn ang="0">
                      <a:pos x="0" y="24"/>
                    </a:cxn>
                    <a:cxn ang="0">
                      <a:pos x="0" y="23"/>
                    </a:cxn>
                    <a:cxn ang="0">
                      <a:pos x="26" y="1"/>
                    </a:cxn>
                    <a:cxn ang="0">
                      <a:pos x="31" y="1"/>
                    </a:cxn>
                    <a:cxn ang="0">
                      <a:pos x="40" y="8"/>
                    </a:cxn>
                    <a:cxn ang="0">
                      <a:pos x="40" y="1"/>
                    </a:cxn>
                    <a:cxn ang="0">
                      <a:pos x="41" y="0"/>
                    </a:cxn>
                    <a:cxn ang="0">
                      <a:pos x="48" y="0"/>
                    </a:cxn>
                    <a:cxn ang="0">
                      <a:pos x="49" y="1"/>
                    </a:cxn>
                    <a:cxn ang="0">
                      <a:pos x="49" y="16"/>
                    </a:cxn>
                    <a:cxn ang="0">
                      <a:pos x="57" y="23"/>
                    </a:cxn>
                    <a:cxn ang="0">
                      <a:pos x="57" y="24"/>
                    </a:cxn>
                    <a:cxn ang="0">
                      <a:pos x="55" y="27"/>
                    </a:cxn>
                    <a:cxn ang="0">
                      <a:pos x="49" y="44"/>
                    </a:cxn>
                    <a:cxn ang="0">
                      <a:pos x="47" y="46"/>
                    </a:cxn>
                    <a:cxn ang="0">
                      <a:pos x="33" y="46"/>
                    </a:cxn>
                    <a:cxn ang="0">
                      <a:pos x="33" y="32"/>
                    </a:cxn>
                    <a:cxn ang="0">
                      <a:pos x="24" y="32"/>
                    </a:cxn>
                    <a:cxn ang="0">
                      <a:pos x="24" y="46"/>
                    </a:cxn>
                    <a:cxn ang="0">
                      <a:pos x="10" y="46"/>
                    </a:cxn>
                    <a:cxn ang="0">
                      <a:pos x="8" y="44"/>
                    </a:cxn>
                    <a:cxn ang="0">
                      <a:pos x="8" y="27"/>
                    </a:cxn>
                    <a:cxn ang="0">
                      <a:pos x="8" y="26"/>
                    </a:cxn>
                    <a:cxn ang="0">
                      <a:pos x="28" y="9"/>
                    </a:cxn>
                    <a:cxn ang="0">
                      <a:pos x="49" y="26"/>
                    </a:cxn>
                    <a:cxn ang="0">
                      <a:pos x="49" y="27"/>
                    </a:cxn>
                    <a:cxn ang="0">
                      <a:pos x="49" y="44"/>
                    </a:cxn>
                  </a:cxnLst>
                  <a:rect l="0" t="0" r="r" b="b"/>
                  <a:pathLst>
                    <a:path w="57" h="46">
                      <a:moveTo>
                        <a:pt x="55" y="27"/>
                      </a:moveTo>
                      <a:cubicBezTo>
                        <a:pt x="55" y="27"/>
                        <a:pt x="54" y="27"/>
                        <a:pt x="54" y="27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3" y="27"/>
                        <a:pt x="3" y="27"/>
                      </a:cubicBezTo>
                      <a:cubicBezTo>
                        <a:pt x="3" y="27"/>
                        <a:pt x="2" y="27"/>
                        <a:pt x="2" y="27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3"/>
                        <a:pt x="0" y="23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7" y="0"/>
                        <a:pt x="30" y="0"/>
                        <a:pt x="31" y="1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40" y="0"/>
                        <a:pt x="41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9" y="0"/>
                        <a:pt x="49" y="1"/>
                        <a:pt x="49" y="1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57" y="23"/>
                        <a:pt x="57" y="23"/>
                        <a:pt x="57" y="23"/>
                      </a:cubicBezTo>
                      <a:cubicBezTo>
                        <a:pt x="57" y="23"/>
                        <a:pt x="57" y="24"/>
                        <a:pt x="57" y="24"/>
                      </a:cubicBezTo>
                      <a:lnTo>
                        <a:pt x="55" y="27"/>
                      </a:lnTo>
                      <a:close/>
                      <a:moveTo>
                        <a:pt x="49" y="44"/>
                      </a:moveTo>
                      <a:cubicBezTo>
                        <a:pt x="49" y="45"/>
                        <a:pt x="48" y="46"/>
                        <a:pt x="47" y="46"/>
                      </a:cubicBezTo>
                      <a:cubicBezTo>
                        <a:pt x="33" y="46"/>
                        <a:pt x="33" y="46"/>
                        <a:pt x="33" y="46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9" y="46"/>
                        <a:pt x="8" y="45"/>
                        <a:pt x="8" y="4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7"/>
                        <a:pt x="8" y="26"/>
                        <a:pt x="8" y="26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9" y="27"/>
                        <a:pt x="49" y="27"/>
                      </a:cubicBezTo>
                      <a:lnTo>
                        <a:pt x="49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0" name="ï$ļídé">
                <a:extLst>
                  <a:ext uri="{FF2B5EF4-FFF2-40B4-BE49-F238E27FC236}">
                    <a16:creationId xmlns:a16="http://schemas.microsoft.com/office/drawing/2014/main" id="{E32BBE56-B810-4B99-9E16-E2E653F56906}"/>
                  </a:ext>
                </a:extLst>
              </p:cNvPr>
              <p:cNvGrpSpPr/>
              <p:nvPr/>
            </p:nvGrpSpPr>
            <p:grpSpPr>
              <a:xfrm>
                <a:off x="8384584" y="4221515"/>
                <a:ext cx="748886" cy="748886"/>
                <a:chOff x="1568942" y="2292350"/>
                <a:chExt cx="788271" cy="788271"/>
              </a:xfrm>
            </p:grpSpPr>
            <p:sp>
              <p:nvSpPr>
                <p:cNvPr id="50" name="îṥľîďe">
                  <a:extLst>
                    <a:ext uri="{FF2B5EF4-FFF2-40B4-BE49-F238E27FC236}">
                      <a16:creationId xmlns:a16="http://schemas.microsoft.com/office/drawing/2014/main" id="{EE88F607-C01D-4E98-9AC7-3CD62A8B41E1}"/>
                    </a:ext>
                  </a:extLst>
                </p:cNvPr>
                <p:cNvSpPr/>
                <p:nvPr/>
              </p:nvSpPr>
              <p:spPr bwMode="auto">
                <a:xfrm>
                  <a:off x="1568942" y="2292350"/>
                  <a:ext cx="788271" cy="788271"/>
                </a:xfrm>
                <a:prstGeom prst="ellipse">
                  <a:avLst/>
                </a:prstGeom>
                <a:solidFill>
                  <a:srgbClr val="FF66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iṡḷide">
                  <a:extLst>
                    <a:ext uri="{FF2B5EF4-FFF2-40B4-BE49-F238E27FC236}">
                      <a16:creationId xmlns:a16="http://schemas.microsoft.com/office/drawing/2014/main" id="{03BB53BD-C3ED-4A8E-907A-AAC540B6B446}"/>
                    </a:ext>
                  </a:extLst>
                </p:cNvPr>
                <p:cNvSpPr/>
                <p:nvPr/>
              </p:nvSpPr>
              <p:spPr bwMode="auto">
                <a:xfrm>
                  <a:off x="1770262" y="2530990"/>
                  <a:ext cx="385630" cy="310990"/>
                </a:xfrm>
                <a:custGeom>
                  <a:avLst/>
                  <a:gdLst/>
                  <a:ahLst/>
                  <a:cxnLst>
                    <a:cxn ang="0">
                      <a:pos x="55" y="27"/>
                    </a:cxn>
                    <a:cxn ang="0">
                      <a:pos x="54" y="27"/>
                    </a:cxn>
                    <a:cxn ang="0">
                      <a:pos x="54" y="27"/>
                    </a:cxn>
                    <a:cxn ang="0">
                      <a:pos x="53" y="27"/>
                    </a:cxn>
                    <a:cxn ang="0">
                      <a:pos x="28" y="6"/>
                    </a:cxn>
                    <a:cxn ang="0">
                      <a:pos x="4" y="27"/>
                    </a:cxn>
                    <a:cxn ang="0">
                      <a:pos x="3" y="27"/>
                    </a:cxn>
                    <a:cxn ang="0">
                      <a:pos x="2" y="27"/>
                    </a:cxn>
                    <a:cxn ang="0">
                      <a:pos x="0" y="24"/>
                    </a:cxn>
                    <a:cxn ang="0">
                      <a:pos x="0" y="23"/>
                    </a:cxn>
                    <a:cxn ang="0">
                      <a:pos x="26" y="1"/>
                    </a:cxn>
                    <a:cxn ang="0">
                      <a:pos x="31" y="1"/>
                    </a:cxn>
                    <a:cxn ang="0">
                      <a:pos x="40" y="8"/>
                    </a:cxn>
                    <a:cxn ang="0">
                      <a:pos x="40" y="1"/>
                    </a:cxn>
                    <a:cxn ang="0">
                      <a:pos x="41" y="0"/>
                    </a:cxn>
                    <a:cxn ang="0">
                      <a:pos x="48" y="0"/>
                    </a:cxn>
                    <a:cxn ang="0">
                      <a:pos x="49" y="1"/>
                    </a:cxn>
                    <a:cxn ang="0">
                      <a:pos x="49" y="16"/>
                    </a:cxn>
                    <a:cxn ang="0">
                      <a:pos x="57" y="23"/>
                    </a:cxn>
                    <a:cxn ang="0">
                      <a:pos x="57" y="24"/>
                    </a:cxn>
                    <a:cxn ang="0">
                      <a:pos x="55" y="27"/>
                    </a:cxn>
                    <a:cxn ang="0">
                      <a:pos x="49" y="44"/>
                    </a:cxn>
                    <a:cxn ang="0">
                      <a:pos x="47" y="46"/>
                    </a:cxn>
                    <a:cxn ang="0">
                      <a:pos x="33" y="46"/>
                    </a:cxn>
                    <a:cxn ang="0">
                      <a:pos x="33" y="32"/>
                    </a:cxn>
                    <a:cxn ang="0">
                      <a:pos x="24" y="32"/>
                    </a:cxn>
                    <a:cxn ang="0">
                      <a:pos x="24" y="46"/>
                    </a:cxn>
                    <a:cxn ang="0">
                      <a:pos x="10" y="46"/>
                    </a:cxn>
                    <a:cxn ang="0">
                      <a:pos x="8" y="44"/>
                    </a:cxn>
                    <a:cxn ang="0">
                      <a:pos x="8" y="27"/>
                    </a:cxn>
                    <a:cxn ang="0">
                      <a:pos x="8" y="26"/>
                    </a:cxn>
                    <a:cxn ang="0">
                      <a:pos x="28" y="9"/>
                    </a:cxn>
                    <a:cxn ang="0">
                      <a:pos x="49" y="26"/>
                    </a:cxn>
                    <a:cxn ang="0">
                      <a:pos x="49" y="27"/>
                    </a:cxn>
                    <a:cxn ang="0">
                      <a:pos x="49" y="44"/>
                    </a:cxn>
                  </a:cxnLst>
                  <a:rect l="0" t="0" r="r" b="b"/>
                  <a:pathLst>
                    <a:path w="57" h="46">
                      <a:moveTo>
                        <a:pt x="55" y="27"/>
                      </a:moveTo>
                      <a:cubicBezTo>
                        <a:pt x="55" y="27"/>
                        <a:pt x="54" y="27"/>
                        <a:pt x="54" y="27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3" y="27"/>
                        <a:pt x="3" y="27"/>
                      </a:cubicBezTo>
                      <a:cubicBezTo>
                        <a:pt x="3" y="27"/>
                        <a:pt x="2" y="27"/>
                        <a:pt x="2" y="27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3"/>
                        <a:pt x="0" y="23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7" y="0"/>
                        <a:pt x="30" y="0"/>
                        <a:pt x="31" y="1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40" y="0"/>
                        <a:pt x="41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9" y="0"/>
                        <a:pt x="49" y="1"/>
                        <a:pt x="49" y="1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57" y="23"/>
                        <a:pt x="57" y="23"/>
                        <a:pt x="57" y="23"/>
                      </a:cubicBezTo>
                      <a:cubicBezTo>
                        <a:pt x="57" y="23"/>
                        <a:pt x="57" y="24"/>
                        <a:pt x="57" y="24"/>
                      </a:cubicBezTo>
                      <a:lnTo>
                        <a:pt x="55" y="27"/>
                      </a:lnTo>
                      <a:close/>
                      <a:moveTo>
                        <a:pt x="49" y="44"/>
                      </a:moveTo>
                      <a:cubicBezTo>
                        <a:pt x="49" y="45"/>
                        <a:pt x="48" y="46"/>
                        <a:pt x="47" y="46"/>
                      </a:cubicBezTo>
                      <a:cubicBezTo>
                        <a:pt x="33" y="46"/>
                        <a:pt x="33" y="46"/>
                        <a:pt x="33" y="46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9" y="46"/>
                        <a:pt x="8" y="45"/>
                        <a:pt x="8" y="4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7"/>
                        <a:pt x="8" y="26"/>
                        <a:pt x="8" y="26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9" y="27"/>
                        <a:pt x="49" y="27"/>
                      </a:cubicBezTo>
                      <a:lnTo>
                        <a:pt x="49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1" name="íṣľïďè">
                <a:extLst>
                  <a:ext uri="{FF2B5EF4-FFF2-40B4-BE49-F238E27FC236}">
                    <a16:creationId xmlns:a16="http://schemas.microsoft.com/office/drawing/2014/main" id="{A894536D-B170-440F-9264-A9C0EBB309E1}"/>
                  </a:ext>
                </a:extLst>
              </p:cNvPr>
              <p:cNvGrpSpPr/>
              <p:nvPr/>
            </p:nvGrpSpPr>
            <p:grpSpPr>
              <a:xfrm>
                <a:off x="3070889" y="2423229"/>
                <a:ext cx="748886" cy="748886"/>
                <a:chOff x="1568942" y="2292350"/>
                <a:chExt cx="788271" cy="788271"/>
              </a:xfrm>
            </p:grpSpPr>
            <p:sp>
              <p:nvSpPr>
                <p:cNvPr id="48" name="íŝḷïḑê">
                  <a:extLst>
                    <a:ext uri="{FF2B5EF4-FFF2-40B4-BE49-F238E27FC236}">
                      <a16:creationId xmlns:a16="http://schemas.microsoft.com/office/drawing/2014/main" id="{7219A513-E239-44BC-ADFB-3506152663F6}"/>
                    </a:ext>
                  </a:extLst>
                </p:cNvPr>
                <p:cNvSpPr/>
                <p:nvPr/>
              </p:nvSpPr>
              <p:spPr bwMode="auto">
                <a:xfrm>
                  <a:off x="1568942" y="2292350"/>
                  <a:ext cx="788271" cy="788271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iśḷide">
                  <a:extLst>
                    <a:ext uri="{FF2B5EF4-FFF2-40B4-BE49-F238E27FC236}">
                      <a16:creationId xmlns:a16="http://schemas.microsoft.com/office/drawing/2014/main" id="{717511D2-49F2-47A3-A4C9-2192BC38E65C}"/>
                    </a:ext>
                  </a:extLst>
                </p:cNvPr>
                <p:cNvSpPr/>
                <p:nvPr/>
              </p:nvSpPr>
              <p:spPr bwMode="auto">
                <a:xfrm>
                  <a:off x="1770262" y="2530990"/>
                  <a:ext cx="385630" cy="310990"/>
                </a:xfrm>
                <a:custGeom>
                  <a:avLst/>
                  <a:gdLst/>
                  <a:ahLst/>
                  <a:cxnLst>
                    <a:cxn ang="0">
                      <a:pos x="55" y="27"/>
                    </a:cxn>
                    <a:cxn ang="0">
                      <a:pos x="54" y="27"/>
                    </a:cxn>
                    <a:cxn ang="0">
                      <a:pos x="54" y="27"/>
                    </a:cxn>
                    <a:cxn ang="0">
                      <a:pos x="53" y="27"/>
                    </a:cxn>
                    <a:cxn ang="0">
                      <a:pos x="28" y="6"/>
                    </a:cxn>
                    <a:cxn ang="0">
                      <a:pos x="4" y="27"/>
                    </a:cxn>
                    <a:cxn ang="0">
                      <a:pos x="3" y="27"/>
                    </a:cxn>
                    <a:cxn ang="0">
                      <a:pos x="2" y="27"/>
                    </a:cxn>
                    <a:cxn ang="0">
                      <a:pos x="0" y="24"/>
                    </a:cxn>
                    <a:cxn ang="0">
                      <a:pos x="0" y="23"/>
                    </a:cxn>
                    <a:cxn ang="0">
                      <a:pos x="26" y="1"/>
                    </a:cxn>
                    <a:cxn ang="0">
                      <a:pos x="31" y="1"/>
                    </a:cxn>
                    <a:cxn ang="0">
                      <a:pos x="40" y="8"/>
                    </a:cxn>
                    <a:cxn ang="0">
                      <a:pos x="40" y="1"/>
                    </a:cxn>
                    <a:cxn ang="0">
                      <a:pos x="41" y="0"/>
                    </a:cxn>
                    <a:cxn ang="0">
                      <a:pos x="48" y="0"/>
                    </a:cxn>
                    <a:cxn ang="0">
                      <a:pos x="49" y="1"/>
                    </a:cxn>
                    <a:cxn ang="0">
                      <a:pos x="49" y="16"/>
                    </a:cxn>
                    <a:cxn ang="0">
                      <a:pos x="57" y="23"/>
                    </a:cxn>
                    <a:cxn ang="0">
                      <a:pos x="57" y="24"/>
                    </a:cxn>
                    <a:cxn ang="0">
                      <a:pos x="55" y="27"/>
                    </a:cxn>
                    <a:cxn ang="0">
                      <a:pos x="49" y="44"/>
                    </a:cxn>
                    <a:cxn ang="0">
                      <a:pos x="47" y="46"/>
                    </a:cxn>
                    <a:cxn ang="0">
                      <a:pos x="33" y="46"/>
                    </a:cxn>
                    <a:cxn ang="0">
                      <a:pos x="33" y="32"/>
                    </a:cxn>
                    <a:cxn ang="0">
                      <a:pos x="24" y="32"/>
                    </a:cxn>
                    <a:cxn ang="0">
                      <a:pos x="24" y="46"/>
                    </a:cxn>
                    <a:cxn ang="0">
                      <a:pos x="10" y="46"/>
                    </a:cxn>
                    <a:cxn ang="0">
                      <a:pos x="8" y="44"/>
                    </a:cxn>
                    <a:cxn ang="0">
                      <a:pos x="8" y="27"/>
                    </a:cxn>
                    <a:cxn ang="0">
                      <a:pos x="8" y="26"/>
                    </a:cxn>
                    <a:cxn ang="0">
                      <a:pos x="28" y="9"/>
                    </a:cxn>
                    <a:cxn ang="0">
                      <a:pos x="49" y="26"/>
                    </a:cxn>
                    <a:cxn ang="0">
                      <a:pos x="49" y="27"/>
                    </a:cxn>
                    <a:cxn ang="0">
                      <a:pos x="49" y="44"/>
                    </a:cxn>
                  </a:cxnLst>
                  <a:rect l="0" t="0" r="r" b="b"/>
                  <a:pathLst>
                    <a:path w="57" h="46">
                      <a:moveTo>
                        <a:pt x="55" y="27"/>
                      </a:moveTo>
                      <a:cubicBezTo>
                        <a:pt x="55" y="27"/>
                        <a:pt x="54" y="27"/>
                        <a:pt x="54" y="27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3" y="27"/>
                        <a:pt x="3" y="27"/>
                      </a:cubicBezTo>
                      <a:cubicBezTo>
                        <a:pt x="3" y="27"/>
                        <a:pt x="2" y="27"/>
                        <a:pt x="2" y="27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3"/>
                        <a:pt x="0" y="23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7" y="0"/>
                        <a:pt x="30" y="0"/>
                        <a:pt x="31" y="1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40" y="0"/>
                        <a:pt x="41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9" y="0"/>
                        <a:pt x="49" y="1"/>
                        <a:pt x="49" y="1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57" y="23"/>
                        <a:pt x="57" y="23"/>
                        <a:pt x="57" y="23"/>
                      </a:cubicBezTo>
                      <a:cubicBezTo>
                        <a:pt x="57" y="23"/>
                        <a:pt x="57" y="24"/>
                        <a:pt x="57" y="24"/>
                      </a:cubicBezTo>
                      <a:lnTo>
                        <a:pt x="55" y="27"/>
                      </a:lnTo>
                      <a:close/>
                      <a:moveTo>
                        <a:pt x="49" y="44"/>
                      </a:moveTo>
                      <a:cubicBezTo>
                        <a:pt x="49" y="45"/>
                        <a:pt x="48" y="46"/>
                        <a:pt x="47" y="46"/>
                      </a:cubicBezTo>
                      <a:cubicBezTo>
                        <a:pt x="33" y="46"/>
                        <a:pt x="33" y="46"/>
                        <a:pt x="33" y="46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9" y="46"/>
                        <a:pt x="8" y="45"/>
                        <a:pt x="8" y="4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7"/>
                        <a:pt x="8" y="26"/>
                        <a:pt x="8" y="26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9" y="27"/>
                        <a:pt x="49" y="27"/>
                      </a:cubicBezTo>
                      <a:lnTo>
                        <a:pt x="49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2" name="iŝľiḑê">
                <a:extLst>
                  <a:ext uri="{FF2B5EF4-FFF2-40B4-BE49-F238E27FC236}">
                    <a16:creationId xmlns:a16="http://schemas.microsoft.com/office/drawing/2014/main" id="{4A37015B-F911-4CEC-A998-911E022F6C10}"/>
                  </a:ext>
                </a:extLst>
              </p:cNvPr>
              <p:cNvGrpSpPr/>
              <p:nvPr/>
            </p:nvGrpSpPr>
            <p:grpSpPr>
              <a:xfrm>
                <a:off x="6603156" y="2423229"/>
                <a:ext cx="748886" cy="748886"/>
                <a:chOff x="1568942" y="2292350"/>
                <a:chExt cx="788271" cy="788271"/>
              </a:xfrm>
            </p:grpSpPr>
            <p:sp>
              <p:nvSpPr>
                <p:cNvPr id="46" name="íşḻïḑê">
                  <a:extLst>
                    <a:ext uri="{FF2B5EF4-FFF2-40B4-BE49-F238E27FC236}">
                      <a16:creationId xmlns:a16="http://schemas.microsoft.com/office/drawing/2014/main" id="{3178B460-EBD2-4252-93BC-C5A22891FA68}"/>
                    </a:ext>
                  </a:extLst>
                </p:cNvPr>
                <p:cNvSpPr/>
                <p:nvPr/>
              </p:nvSpPr>
              <p:spPr bwMode="auto">
                <a:xfrm>
                  <a:off x="1568942" y="2292350"/>
                  <a:ext cx="788271" cy="788271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ïš1íḑè">
                  <a:extLst>
                    <a:ext uri="{FF2B5EF4-FFF2-40B4-BE49-F238E27FC236}">
                      <a16:creationId xmlns:a16="http://schemas.microsoft.com/office/drawing/2014/main" id="{845A962E-DA1C-486F-B202-7CFD31261C23}"/>
                    </a:ext>
                  </a:extLst>
                </p:cNvPr>
                <p:cNvSpPr/>
                <p:nvPr/>
              </p:nvSpPr>
              <p:spPr bwMode="auto">
                <a:xfrm>
                  <a:off x="1770262" y="2530990"/>
                  <a:ext cx="385630" cy="310990"/>
                </a:xfrm>
                <a:custGeom>
                  <a:avLst/>
                  <a:gdLst/>
                  <a:ahLst/>
                  <a:cxnLst>
                    <a:cxn ang="0">
                      <a:pos x="55" y="27"/>
                    </a:cxn>
                    <a:cxn ang="0">
                      <a:pos x="54" y="27"/>
                    </a:cxn>
                    <a:cxn ang="0">
                      <a:pos x="54" y="27"/>
                    </a:cxn>
                    <a:cxn ang="0">
                      <a:pos x="53" y="27"/>
                    </a:cxn>
                    <a:cxn ang="0">
                      <a:pos x="28" y="6"/>
                    </a:cxn>
                    <a:cxn ang="0">
                      <a:pos x="4" y="27"/>
                    </a:cxn>
                    <a:cxn ang="0">
                      <a:pos x="3" y="27"/>
                    </a:cxn>
                    <a:cxn ang="0">
                      <a:pos x="2" y="27"/>
                    </a:cxn>
                    <a:cxn ang="0">
                      <a:pos x="0" y="24"/>
                    </a:cxn>
                    <a:cxn ang="0">
                      <a:pos x="0" y="23"/>
                    </a:cxn>
                    <a:cxn ang="0">
                      <a:pos x="26" y="1"/>
                    </a:cxn>
                    <a:cxn ang="0">
                      <a:pos x="31" y="1"/>
                    </a:cxn>
                    <a:cxn ang="0">
                      <a:pos x="40" y="8"/>
                    </a:cxn>
                    <a:cxn ang="0">
                      <a:pos x="40" y="1"/>
                    </a:cxn>
                    <a:cxn ang="0">
                      <a:pos x="41" y="0"/>
                    </a:cxn>
                    <a:cxn ang="0">
                      <a:pos x="48" y="0"/>
                    </a:cxn>
                    <a:cxn ang="0">
                      <a:pos x="49" y="1"/>
                    </a:cxn>
                    <a:cxn ang="0">
                      <a:pos x="49" y="16"/>
                    </a:cxn>
                    <a:cxn ang="0">
                      <a:pos x="57" y="23"/>
                    </a:cxn>
                    <a:cxn ang="0">
                      <a:pos x="57" y="24"/>
                    </a:cxn>
                    <a:cxn ang="0">
                      <a:pos x="55" y="27"/>
                    </a:cxn>
                    <a:cxn ang="0">
                      <a:pos x="49" y="44"/>
                    </a:cxn>
                    <a:cxn ang="0">
                      <a:pos x="47" y="46"/>
                    </a:cxn>
                    <a:cxn ang="0">
                      <a:pos x="33" y="46"/>
                    </a:cxn>
                    <a:cxn ang="0">
                      <a:pos x="33" y="32"/>
                    </a:cxn>
                    <a:cxn ang="0">
                      <a:pos x="24" y="32"/>
                    </a:cxn>
                    <a:cxn ang="0">
                      <a:pos x="24" y="46"/>
                    </a:cxn>
                    <a:cxn ang="0">
                      <a:pos x="10" y="46"/>
                    </a:cxn>
                    <a:cxn ang="0">
                      <a:pos x="8" y="44"/>
                    </a:cxn>
                    <a:cxn ang="0">
                      <a:pos x="8" y="27"/>
                    </a:cxn>
                    <a:cxn ang="0">
                      <a:pos x="8" y="26"/>
                    </a:cxn>
                    <a:cxn ang="0">
                      <a:pos x="28" y="9"/>
                    </a:cxn>
                    <a:cxn ang="0">
                      <a:pos x="49" y="26"/>
                    </a:cxn>
                    <a:cxn ang="0">
                      <a:pos x="49" y="27"/>
                    </a:cxn>
                    <a:cxn ang="0">
                      <a:pos x="49" y="44"/>
                    </a:cxn>
                  </a:cxnLst>
                  <a:rect l="0" t="0" r="r" b="b"/>
                  <a:pathLst>
                    <a:path w="57" h="46">
                      <a:moveTo>
                        <a:pt x="55" y="27"/>
                      </a:moveTo>
                      <a:cubicBezTo>
                        <a:pt x="55" y="27"/>
                        <a:pt x="54" y="27"/>
                        <a:pt x="54" y="27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3" y="27"/>
                        <a:pt x="3" y="27"/>
                      </a:cubicBezTo>
                      <a:cubicBezTo>
                        <a:pt x="3" y="27"/>
                        <a:pt x="2" y="27"/>
                        <a:pt x="2" y="27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3"/>
                        <a:pt x="0" y="23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7" y="0"/>
                        <a:pt x="30" y="0"/>
                        <a:pt x="31" y="1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40" y="0"/>
                        <a:pt x="41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9" y="0"/>
                        <a:pt x="49" y="1"/>
                        <a:pt x="49" y="1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57" y="23"/>
                        <a:pt x="57" y="23"/>
                        <a:pt x="57" y="23"/>
                      </a:cubicBezTo>
                      <a:cubicBezTo>
                        <a:pt x="57" y="23"/>
                        <a:pt x="57" y="24"/>
                        <a:pt x="57" y="24"/>
                      </a:cubicBezTo>
                      <a:lnTo>
                        <a:pt x="55" y="27"/>
                      </a:lnTo>
                      <a:close/>
                      <a:moveTo>
                        <a:pt x="49" y="44"/>
                      </a:moveTo>
                      <a:cubicBezTo>
                        <a:pt x="49" y="45"/>
                        <a:pt x="48" y="46"/>
                        <a:pt x="47" y="46"/>
                      </a:cubicBezTo>
                      <a:cubicBezTo>
                        <a:pt x="33" y="46"/>
                        <a:pt x="33" y="46"/>
                        <a:pt x="33" y="46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9" y="46"/>
                        <a:pt x="8" y="45"/>
                        <a:pt x="8" y="4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7"/>
                        <a:pt x="8" y="26"/>
                        <a:pt x="8" y="26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9" y="27"/>
                        <a:pt x="49" y="27"/>
                      </a:cubicBezTo>
                      <a:lnTo>
                        <a:pt x="49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3" name="ïṣḻiḍê">
                <a:extLst>
                  <a:ext uri="{FF2B5EF4-FFF2-40B4-BE49-F238E27FC236}">
                    <a16:creationId xmlns:a16="http://schemas.microsoft.com/office/drawing/2014/main" id="{14965FC5-0471-4F31-89FC-1D83D0B41700}"/>
                  </a:ext>
                </a:extLst>
              </p:cNvPr>
              <p:cNvGrpSpPr/>
              <p:nvPr/>
            </p:nvGrpSpPr>
            <p:grpSpPr>
              <a:xfrm>
                <a:off x="10133278" y="2423229"/>
                <a:ext cx="748886" cy="748886"/>
                <a:chOff x="1568942" y="2292350"/>
                <a:chExt cx="788271" cy="788271"/>
              </a:xfrm>
            </p:grpSpPr>
            <p:sp>
              <p:nvSpPr>
                <p:cNvPr id="44" name="işļíḑè">
                  <a:extLst>
                    <a:ext uri="{FF2B5EF4-FFF2-40B4-BE49-F238E27FC236}">
                      <a16:creationId xmlns:a16="http://schemas.microsoft.com/office/drawing/2014/main" id="{97B2131A-1AAC-4DB4-9897-725201281D75}"/>
                    </a:ext>
                  </a:extLst>
                </p:cNvPr>
                <p:cNvSpPr/>
                <p:nvPr/>
              </p:nvSpPr>
              <p:spPr bwMode="auto">
                <a:xfrm>
                  <a:off x="1568942" y="2292350"/>
                  <a:ext cx="788271" cy="788271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iśḻiďè">
                  <a:extLst>
                    <a:ext uri="{FF2B5EF4-FFF2-40B4-BE49-F238E27FC236}">
                      <a16:creationId xmlns:a16="http://schemas.microsoft.com/office/drawing/2014/main" id="{951DD2D9-5EE1-4955-A03C-F360886282F5}"/>
                    </a:ext>
                  </a:extLst>
                </p:cNvPr>
                <p:cNvSpPr/>
                <p:nvPr/>
              </p:nvSpPr>
              <p:spPr bwMode="auto">
                <a:xfrm>
                  <a:off x="1770262" y="2530990"/>
                  <a:ext cx="385630" cy="310990"/>
                </a:xfrm>
                <a:custGeom>
                  <a:avLst/>
                  <a:gdLst/>
                  <a:ahLst/>
                  <a:cxnLst>
                    <a:cxn ang="0">
                      <a:pos x="55" y="27"/>
                    </a:cxn>
                    <a:cxn ang="0">
                      <a:pos x="54" y="27"/>
                    </a:cxn>
                    <a:cxn ang="0">
                      <a:pos x="54" y="27"/>
                    </a:cxn>
                    <a:cxn ang="0">
                      <a:pos x="53" y="27"/>
                    </a:cxn>
                    <a:cxn ang="0">
                      <a:pos x="28" y="6"/>
                    </a:cxn>
                    <a:cxn ang="0">
                      <a:pos x="4" y="27"/>
                    </a:cxn>
                    <a:cxn ang="0">
                      <a:pos x="3" y="27"/>
                    </a:cxn>
                    <a:cxn ang="0">
                      <a:pos x="2" y="27"/>
                    </a:cxn>
                    <a:cxn ang="0">
                      <a:pos x="0" y="24"/>
                    </a:cxn>
                    <a:cxn ang="0">
                      <a:pos x="0" y="23"/>
                    </a:cxn>
                    <a:cxn ang="0">
                      <a:pos x="26" y="1"/>
                    </a:cxn>
                    <a:cxn ang="0">
                      <a:pos x="31" y="1"/>
                    </a:cxn>
                    <a:cxn ang="0">
                      <a:pos x="40" y="8"/>
                    </a:cxn>
                    <a:cxn ang="0">
                      <a:pos x="40" y="1"/>
                    </a:cxn>
                    <a:cxn ang="0">
                      <a:pos x="41" y="0"/>
                    </a:cxn>
                    <a:cxn ang="0">
                      <a:pos x="48" y="0"/>
                    </a:cxn>
                    <a:cxn ang="0">
                      <a:pos x="49" y="1"/>
                    </a:cxn>
                    <a:cxn ang="0">
                      <a:pos x="49" y="16"/>
                    </a:cxn>
                    <a:cxn ang="0">
                      <a:pos x="57" y="23"/>
                    </a:cxn>
                    <a:cxn ang="0">
                      <a:pos x="57" y="24"/>
                    </a:cxn>
                    <a:cxn ang="0">
                      <a:pos x="55" y="27"/>
                    </a:cxn>
                    <a:cxn ang="0">
                      <a:pos x="49" y="44"/>
                    </a:cxn>
                    <a:cxn ang="0">
                      <a:pos x="47" y="46"/>
                    </a:cxn>
                    <a:cxn ang="0">
                      <a:pos x="33" y="46"/>
                    </a:cxn>
                    <a:cxn ang="0">
                      <a:pos x="33" y="32"/>
                    </a:cxn>
                    <a:cxn ang="0">
                      <a:pos x="24" y="32"/>
                    </a:cxn>
                    <a:cxn ang="0">
                      <a:pos x="24" y="46"/>
                    </a:cxn>
                    <a:cxn ang="0">
                      <a:pos x="10" y="46"/>
                    </a:cxn>
                    <a:cxn ang="0">
                      <a:pos x="8" y="44"/>
                    </a:cxn>
                    <a:cxn ang="0">
                      <a:pos x="8" y="27"/>
                    </a:cxn>
                    <a:cxn ang="0">
                      <a:pos x="8" y="26"/>
                    </a:cxn>
                    <a:cxn ang="0">
                      <a:pos x="28" y="9"/>
                    </a:cxn>
                    <a:cxn ang="0">
                      <a:pos x="49" y="26"/>
                    </a:cxn>
                    <a:cxn ang="0">
                      <a:pos x="49" y="27"/>
                    </a:cxn>
                    <a:cxn ang="0">
                      <a:pos x="49" y="44"/>
                    </a:cxn>
                  </a:cxnLst>
                  <a:rect l="0" t="0" r="r" b="b"/>
                  <a:pathLst>
                    <a:path w="57" h="46">
                      <a:moveTo>
                        <a:pt x="55" y="27"/>
                      </a:moveTo>
                      <a:cubicBezTo>
                        <a:pt x="55" y="27"/>
                        <a:pt x="54" y="27"/>
                        <a:pt x="54" y="27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3" y="27"/>
                        <a:pt x="3" y="27"/>
                      </a:cubicBezTo>
                      <a:cubicBezTo>
                        <a:pt x="3" y="27"/>
                        <a:pt x="2" y="27"/>
                        <a:pt x="2" y="27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3"/>
                        <a:pt x="0" y="23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7" y="0"/>
                        <a:pt x="30" y="0"/>
                        <a:pt x="31" y="1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40" y="0"/>
                        <a:pt x="41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9" y="0"/>
                        <a:pt x="49" y="1"/>
                        <a:pt x="49" y="1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57" y="23"/>
                        <a:pt x="57" y="23"/>
                        <a:pt x="57" y="23"/>
                      </a:cubicBezTo>
                      <a:cubicBezTo>
                        <a:pt x="57" y="23"/>
                        <a:pt x="57" y="24"/>
                        <a:pt x="57" y="24"/>
                      </a:cubicBezTo>
                      <a:lnTo>
                        <a:pt x="55" y="27"/>
                      </a:lnTo>
                      <a:close/>
                      <a:moveTo>
                        <a:pt x="49" y="44"/>
                      </a:moveTo>
                      <a:cubicBezTo>
                        <a:pt x="49" y="45"/>
                        <a:pt x="48" y="46"/>
                        <a:pt x="47" y="46"/>
                      </a:cubicBezTo>
                      <a:cubicBezTo>
                        <a:pt x="33" y="46"/>
                        <a:pt x="33" y="46"/>
                        <a:pt x="33" y="46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9" y="46"/>
                        <a:pt x="8" y="45"/>
                        <a:pt x="8" y="4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7"/>
                        <a:pt x="8" y="26"/>
                        <a:pt x="8" y="26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9" y="27"/>
                        <a:pt x="49" y="27"/>
                      </a:cubicBezTo>
                      <a:lnTo>
                        <a:pt x="49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9" name="íŝḻïdè">
              <a:extLst>
                <a:ext uri="{FF2B5EF4-FFF2-40B4-BE49-F238E27FC236}">
                  <a16:creationId xmlns:a16="http://schemas.microsoft.com/office/drawing/2014/main" id="{E9A51191-6568-48B1-8DA9-D19FD11F46BF}"/>
                </a:ext>
              </a:extLst>
            </p:cNvPr>
            <p:cNvGrpSpPr/>
            <p:nvPr/>
          </p:nvGrpSpPr>
          <p:grpSpPr>
            <a:xfrm>
              <a:off x="675632" y="4906948"/>
              <a:ext cx="2007132" cy="1041396"/>
              <a:chOff x="812245" y="4659298"/>
              <a:chExt cx="2007132" cy="1041396"/>
            </a:xfrm>
          </p:grpSpPr>
          <p:sp>
            <p:nvSpPr>
              <p:cNvPr id="35" name="iṡļíḋê">
                <a:extLst>
                  <a:ext uri="{FF2B5EF4-FFF2-40B4-BE49-F238E27FC236}">
                    <a16:creationId xmlns:a16="http://schemas.microsoft.com/office/drawing/2014/main" id="{BC2FE2DA-6778-40C0-9806-518CF56BD551}"/>
                  </a:ext>
                </a:extLst>
              </p:cNvPr>
              <p:cNvSpPr/>
              <p:nvPr/>
            </p:nvSpPr>
            <p:spPr bwMode="auto">
              <a:xfrm>
                <a:off x="812245" y="5082915"/>
                <a:ext cx="2007132" cy="617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100" dirty="0"/>
                  <a:t>理解企业的商业目标；</a:t>
                </a:r>
                <a:endParaRPr lang="en-US" altLang="zh-CN" sz="1100" dirty="0"/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100" dirty="0"/>
                  <a:t>拆解产业上下游；</a:t>
                </a:r>
                <a:endParaRPr lang="en-US" altLang="zh-CN" sz="1100" dirty="0"/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100" dirty="0"/>
                  <a:t>理解产品</a:t>
                </a:r>
                <a:r>
                  <a:rPr lang="en-US" altLang="zh-CN" sz="1100" dirty="0"/>
                  <a:t>/</a:t>
                </a:r>
                <a:r>
                  <a:rPr lang="zh-CN" altLang="en-US" sz="1100" dirty="0"/>
                  <a:t>技术的竞争优势。</a:t>
                </a:r>
                <a:endParaRPr lang="en-US" altLang="zh-CN" sz="1100" dirty="0"/>
              </a:p>
            </p:txBody>
          </p:sp>
          <p:sp>
            <p:nvSpPr>
              <p:cNvPr id="36" name="íṩľíde">
                <a:extLst>
                  <a:ext uri="{FF2B5EF4-FFF2-40B4-BE49-F238E27FC236}">
                    <a16:creationId xmlns:a16="http://schemas.microsoft.com/office/drawing/2014/main" id="{BBC37A9E-8617-40CE-805B-6182143646CD}"/>
                  </a:ext>
                </a:extLst>
              </p:cNvPr>
              <p:cNvSpPr txBox="1"/>
              <p:nvPr/>
            </p:nvSpPr>
            <p:spPr bwMode="auto">
              <a:xfrm>
                <a:off x="812245" y="4659298"/>
                <a:ext cx="2007132" cy="423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/>
                  <a:t>商业场景分析</a:t>
                </a:r>
                <a:endParaRPr lang="en-US" altLang="zh-CN" sz="1800" b="1" dirty="0"/>
              </a:p>
            </p:txBody>
          </p:sp>
        </p:grpSp>
        <p:grpSp>
          <p:nvGrpSpPr>
            <p:cNvPr id="20" name="îṩḷîḋe">
              <a:extLst>
                <a:ext uri="{FF2B5EF4-FFF2-40B4-BE49-F238E27FC236}">
                  <a16:creationId xmlns:a16="http://schemas.microsoft.com/office/drawing/2014/main" id="{5F3E217D-396C-4299-9830-6892FADC51D0}"/>
                </a:ext>
              </a:extLst>
            </p:cNvPr>
            <p:cNvGrpSpPr/>
            <p:nvPr/>
          </p:nvGrpSpPr>
          <p:grpSpPr>
            <a:xfrm>
              <a:off x="4207900" y="4906948"/>
              <a:ext cx="2007132" cy="1041396"/>
              <a:chOff x="812245" y="4659298"/>
              <a:chExt cx="2007132" cy="1041396"/>
            </a:xfrm>
          </p:grpSpPr>
          <p:sp>
            <p:nvSpPr>
              <p:cNvPr id="33" name="íśḷïḋe">
                <a:extLst>
                  <a:ext uri="{FF2B5EF4-FFF2-40B4-BE49-F238E27FC236}">
                    <a16:creationId xmlns:a16="http://schemas.microsoft.com/office/drawing/2014/main" id="{9C40DC92-3636-46FE-A4F7-7FE312CC428C}"/>
                  </a:ext>
                </a:extLst>
              </p:cNvPr>
              <p:cNvSpPr/>
              <p:nvPr/>
            </p:nvSpPr>
            <p:spPr bwMode="auto">
              <a:xfrm>
                <a:off x="812245" y="5082915"/>
                <a:ext cx="2007132" cy="617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100" dirty="0"/>
                  <a:t>根据技术问题对海量专利进行检索，明确现有技术。</a:t>
                </a:r>
                <a:endParaRPr lang="en-US" altLang="zh-CN" sz="1100" dirty="0"/>
              </a:p>
            </p:txBody>
          </p:sp>
          <p:sp>
            <p:nvSpPr>
              <p:cNvPr id="34" name="iš1íďé">
                <a:extLst>
                  <a:ext uri="{FF2B5EF4-FFF2-40B4-BE49-F238E27FC236}">
                    <a16:creationId xmlns:a16="http://schemas.microsoft.com/office/drawing/2014/main" id="{009412C8-90E9-48A3-805E-5578A56CB657}"/>
                  </a:ext>
                </a:extLst>
              </p:cNvPr>
              <p:cNvSpPr txBox="1"/>
              <p:nvPr/>
            </p:nvSpPr>
            <p:spPr bwMode="auto">
              <a:xfrm>
                <a:off x="812245" y="4659298"/>
                <a:ext cx="2007132" cy="423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/>
                  <a:t>专利检索</a:t>
                </a:r>
                <a:endParaRPr lang="en-US" altLang="zh-CN" sz="1800" b="1" dirty="0"/>
              </a:p>
            </p:txBody>
          </p:sp>
        </p:grpSp>
        <p:grpSp>
          <p:nvGrpSpPr>
            <p:cNvPr id="21" name="iṥľíḑè">
              <a:extLst>
                <a:ext uri="{FF2B5EF4-FFF2-40B4-BE49-F238E27FC236}">
                  <a16:creationId xmlns:a16="http://schemas.microsoft.com/office/drawing/2014/main" id="{2E23FCDB-89FD-41AF-BDCD-8A23BE649C67}"/>
                </a:ext>
              </a:extLst>
            </p:cNvPr>
            <p:cNvGrpSpPr/>
            <p:nvPr/>
          </p:nvGrpSpPr>
          <p:grpSpPr>
            <a:xfrm>
              <a:off x="7755460" y="4906948"/>
              <a:ext cx="2007132" cy="1041396"/>
              <a:chOff x="812245" y="4659298"/>
              <a:chExt cx="2007132" cy="1041396"/>
            </a:xfrm>
          </p:grpSpPr>
          <p:sp>
            <p:nvSpPr>
              <p:cNvPr id="31" name="iṥḷíďê">
                <a:extLst>
                  <a:ext uri="{FF2B5EF4-FFF2-40B4-BE49-F238E27FC236}">
                    <a16:creationId xmlns:a16="http://schemas.microsoft.com/office/drawing/2014/main" id="{066F93C5-C5E6-4768-BD50-E22FE360C5C9}"/>
                  </a:ext>
                </a:extLst>
              </p:cNvPr>
              <p:cNvSpPr/>
              <p:nvPr/>
            </p:nvSpPr>
            <p:spPr bwMode="auto">
              <a:xfrm>
                <a:off x="812245" y="5082915"/>
                <a:ext cx="2007132" cy="617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100" dirty="0"/>
                  <a:t>形成针对每一个技术点专利攻防方案；专利布局的优先顺序。</a:t>
                </a:r>
                <a:endParaRPr lang="en-US" altLang="zh-CN" sz="1100" dirty="0"/>
              </a:p>
            </p:txBody>
          </p:sp>
          <p:sp>
            <p:nvSpPr>
              <p:cNvPr id="32" name="íṩ1îḑè">
                <a:extLst>
                  <a:ext uri="{FF2B5EF4-FFF2-40B4-BE49-F238E27FC236}">
                    <a16:creationId xmlns:a16="http://schemas.microsoft.com/office/drawing/2014/main" id="{2ECE3BDB-2FD1-4088-931F-83F930FA434D}"/>
                  </a:ext>
                </a:extLst>
              </p:cNvPr>
              <p:cNvSpPr txBox="1"/>
              <p:nvPr/>
            </p:nvSpPr>
            <p:spPr bwMode="auto">
              <a:xfrm>
                <a:off x="812245" y="4659298"/>
                <a:ext cx="2007132" cy="423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/>
                  <a:t>形成专利保护分案</a:t>
                </a:r>
                <a:endParaRPr lang="en-US" altLang="zh-CN" sz="1800" b="1" dirty="0"/>
              </a:p>
            </p:txBody>
          </p:sp>
        </p:grpSp>
        <p:grpSp>
          <p:nvGrpSpPr>
            <p:cNvPr id="22" name="íṧľídê">
              <a:extLst>
                <a:ext uri="{FF2B5EF4-FFF2-40B4-BE49-F238E27FC236}">
                  <a16:creationId xmlns:a16="http://schemas.microsoft.com/office/drawing/2014/main" id="{8DEDA81F-297E-49D1-8DEE-72705165196F}"/>
                </a:ext>
              </a:extLst>
            </p:cNvPr>
            <p:cNvGrpSpPr/>
            <p:nvPr/>
          </p:nvGrpSpPr>
          <p:grpSpPr>
            <a:xfrm>
              <a:off x="9500501" y="1312843"/>
              <a:ext cx="2007132" cy="1041396"/>
              <a:chOff x="812245" y="4659298"/>
              <a:chExt cx="2007132" cy="1041396"/>
            </a:xfrm>
          </p:grpSpPr>
          <p:sp>
            <p:nvSpPr>
              <p:cNvPr id="29" name="íṡļiďe">
                <a:extLst>
                  <a:ext uri="{FF2B5EF4-FFF2-40B4-BE49-F238E27FC236}">
                    <a16:creationId xmlns:a16="http://schemas.microsoft.com/office/drawing/2014/main" id="{0826C1E8-37D2-4394-A18D-679F304D96C0}"/>
                  </a:ext>
                </a:extLst>
              </p:cNvPr>
              <p:cNvSpPr/>
              <p:nvPr/>
            </p:nvSpPr>
            <p:spPr bwMode="auto">
              <a:xfrm>
                <a:off x="812245" y="5082915"/>
                <a:ext cx="2007132" cy="617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100" dirty="0"/>
                  <a:t>权利稳定、范围合法的法律文书撰写。</a:t>
                </a:r>
                <a:endParaRPr lang="en-US" altLang="zh-CN" sz="1100" dirty="0"/>
              </a:p>
            </p:txBody>
          </p:sp>
          <p:sp>
            <p:nvSpPr>
              <p:cNvPr id="30" name="iŝḷîde">
                <a:extLst>
                  <a:ext uri="{FF2B5EF4-FFF2-40B4-BE49-F238E27FC236}">
                    <a16:creationId xmlns:a16="http://schemas.microsoft.com/office/drawing/2014/main" id="{D36CC410-09E5-43C2-8943-A3BAAFDF258D}"/>
                  </a:ext>
                </a:extLst>
              </p:cNvPr>
              <p:cNvSpPr txBox="1"/>
              <p:nvPr/>
            </p:nvSpPr>
            <p:spPr bwMode="auto">
              <a:xfrm>
                <a:off x="812245" y="4659298"/>
                <a:ext cx="2007132" cy="423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/>
                  <a:t>进行高水平的撰写</a:t>
                </a:r>
                <a:endParaRPr lang="en-US" altLang="zh-CN" sz="1800" b="1" dirty="0"/>
              </a:p>
            </p:txBody>
          </p:sp>
        </p:grpSp>
        <p:grpSp>
          <p:nvGrpSpPr>
            <p:cNvPr id="23" name="iṩļïḍè">
              <a:extLst>
                <a:ext uri="{FF2B5EF4-FFF2-40B4-BE49-F238E27FC236}">
                  <a16:creationId xmlns:a16="http://schemas.microsoft.com/office/drawing/2014/main" id="{8674CA73-8626-4CC1-A9DC-A20484FE2CB6}"/>
                </a:ext>
              </a:extLst>
            </p:cNvPr>
            <p:cNvGrpSpPr/>
            <p:nvPr/>
          </p:nvGrpSpPr>
          <p:grpSpPr>
            <a:xfrm>
              <a:off x="5968234" y="1312843"/>
              <a:ext cx="2007132" cy="1041396"/>
              <a:chOff x="812245" y="4659298"/>
              <a:chExt cx="2007132" cy="1041396"/>
            </a:xfrm>
          </p:grpSpPr>
          <p:sp>
            <p:nvSpPr>
              <p:cNvPr id="27" name="îṡ1îďê">
                <a:extLst>
                  <a:ext uri="{FF2B5EF4-FFF2-40B4-BE49-F238E27FC236}">
                    <a16:creationId xmlns:a16="http://schemas.microsoft.com/office/drawing/2014/main" id="{6ADD32DC-B969-4DF3-88EE-737D468CE9C5}"/>
                  </a:ext>
                </a:extLst>
              </p:cNvPr>
              <p:cNvSpPr/>
              <p:nvPr/>
            </p:nvSpPr>
            <p:spPr bwMode="auto">
              <a:xfrm>
                <a:off x="812245" y="5082915"/>
                <a:ext cx="2007132" cy="617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1100" dirty="0"/>
                  <a:t>基于各技术点，深入分析现有专利的具体内容和保护范围。</a:t>
                </a:r>
              </a:p>
            </p:txBody>
          </p:sp>
          <p:sp>
            <p:nvSpPr>
              <p:cNvPr id="28" name="išľïḋé">
                <a:extLst>
                  <a:ext uri="{FF2B5EF4-FFF2-40B4-BE49-F238E27FC236}">
                    <a16:creationId xmlns:a16="http://schemas.microsoft.com/office/drawing/2014/main" id="{D441E909-7657-450D-A927-8A7C99FE8471}"/>
                  </a:ext>
                </a:extLst>
              </p:cNvPr>
              <p:cNvSpPr txBox="1"/>
              <p:nvPr/>
            </p:nvSpPr>
            <p:spPr bwMode="auto">
              <a:xfrm>
                <a:off x="812245" y="4659298"/>
                <a:ext cx="2007132" cy="423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/>
                  <a:t>深度分析技术点</a:t>
                </a:r>
                <a:endParaRPr lang="en-US" altLang="zh-CN" sz="1800" b="1" dirty="0"/>
              </a:p>
            </p:txBody>
          </p:sp>
        </p:grpSp>
        <p:grpSp>
          <p:nvGrpSpPr>
            <p:cNvPr id="24" name="iṧḻîďè">
              <a:extLst>
                <a:ext uri="{FF2B5EF4-FFF2-40B4-BE49-F238E27FC236}">
                  <a16:creationId xmlns:a16="http://schemas.microsoft.com/office/drawing/2014/main" id="{FA6339CB-5817-4405-8EBB-4AACED9F372C}"/>
                </a:ext>
              </a:extLst>
            </p:cNvPr>
            <p:cNvGrpSpPr/>
            <p:nvPr/>
          </p:nvGrpSpPr>
          <p:grpSpPr>
            <a:xfrm>
              <a:off x="2441765" y="1312843"/>
              <a:ext cx="2007132" cy="1041396"/>
              <a:chOff x="812245" y="4659298"/>
              <a:chExt cx="2007132" cy="1041396"/>
            </a:xfrm>
          </p:grpSpPr>
          <p:sp>
            <p:nvSpPr>
              <p:cNvPr id="25" name="isľîďé">
                <a:extLst>
                  <a:ext uri="{FF2B5EF4-FFF2-40B4-BE49-F238E27FC236}">
                    <a16:creationId xmlns:a16="http://schemas.microsoft.com/office/drawing/2014/main" id="{823C4857-6CEE-4559-9E3C-B8859C006E24}"/>
                  </a:ext>
                </a:extLst>
              </p:cNvPr>
              <p:cNvSpPr/>
              <p:nvPr/>
            </p:nvSpPr>
            <p:spPr bwMode="auto">
              <a:xfrm>
                <a:off x="812245" y="5082915"/>
                <a:ext cx="2007132" cy="617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1100" dirty="0"/>
                  <a:t>围绕各场景中的技术点，多维度分析现实技术问题，进一步提出预想解决手段。</a:t>
                </a:r>
              </a:p>
            </p:txBody>
          </p:sp>
          <p:sp>
            <p:nvSpPr>
              <p:cNvPr id="26" name="ïŝḷíḍê">
                <a:extLst>
                  <a:ext uri="{FF2B5EF4-FFF2-40B4-BE49-F238E27FC236}">
                    <a16:creationId xmlns:a16="http://schemas.microsoft.com/office/drawing/2014/main" id="{02315548-C31F-40EC-B90D-31E40DED90A3}"/>
                  </a:ext>
                </a:extLst>
              </p:cNvPr>
              <p:cNvSpPr txBox="1"/>
              <p:nvPr/>
            </p:nvSpPr>
            <p:spPr bwMode="auto">
              <a:xfrm>
                <a:off x="812245" y="4659298"/>
                <a:ext cx="2007132" cy="423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/>
                  <a:t>技术点拆解</a:t>
                </a:r>
                <a:endParaRPr lang="en-US" altLang="zh-CN" sz="1800" b="1" dirty="0"/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17CC66C0-4379-4ECD-8263-0BB462EFE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10" y="272961"/>
            <a:ext cx="1782009" cy="4567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A5CA0EC-F6C7-4204-8E41-A4B92296DA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989" y="5988618"/>
            <a:ext cx="1862743" cy="69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5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"/>
    </mc:Choice>
    <mc:Fallback xmlns="">
      <p:transition spd="slow" advTm="102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99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319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821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318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821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59557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00B0F0"/>
      </a:dk2>
      <a:lt2>
        <a:srgbClr val="F0F0F0"/>
      </a:lt2>
      <a:accent1>
        <a:srgbClr val="31597F"/>
      </a:accent1>
      <a:accent2>
        <a:srgbClr val="4676A6"/>
      </a:accent2>
      <a:accent3>
        <a:srgbClr val="B0C8E0"/>
      </a:accent3>
      <a:accent4>
        <a:srgbClr val="00B0F0"/>
      </a:accent4>
      <a:accent5>
        <a:srgbClr val="54CEE7"/>
      </a:accent5>
      <a:accent6>
        <a:srgbClr val="4E6FD2"/>
      </a:accent6>
      <a:hlink>
        <a:srgbClr val="4276AA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0B0F0"/>
    </a:dk2>
    <a:lt2>
      <a:srgbClr val="F0F0F0"/>
    </a:lt2>
    <a:accent1>
      <a:srgbClr val="31597F"/>
    </a:accent1>
    <a:accent2>
      <a:srgbClr val="4676A6"/>
    </a:accent2>
    <a:accent3>
      <a:srgbClr val="B0C8E0"/>
    </a:accent3>
    <a:accent4>
      <a:srgbClr val="00B0F0"/>
    </a:accent4>
    <a:accent5>
      <a:srgbClr val="54CEE7"/>
    </a:accent5>
    <a:accent6>
      <a:srgbClr val="4E6FD2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58577</TotalTime>
  <Words>1021</Words>
  <Application>Microsoft Office PowerPoint</Application>
  <PresentationFormat>宽屏</PresentationFormat>
  <Paragraphs>130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等线 Light</vt:lpstr>
      <vt:lpstr>微软雅黑</vt:lpstr>
      <vt:lpstr>Arial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DJ Liu</dc:creator>
  <cp:lastModifiedBy>JIANG MENGLI</cp:lastModifiedBy>
  <cp:revision>1256</cp:revision>
  <dcterms:created xsi:type="dcterms:W3CDTF">2017-11-10T01:12:22Z</dcterms:created>
  <dcterms:modified xsi:type="dcterms:W3CDTF">2020-05-13T08:05:10Z</dcterms:modified>
</cp:coreProperties>
</file>